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99" r:id="rId5"/>
    <p:sldId id="265" r:id="rId6"/>
    <p:sldId id="263" r:id="rId7"/>
    <p:sldId id="2147479917" r:id="rId8"/>
    <p:sldId id="2147479915" r:id="rId9"/>
    <p:sldId id="304" r:id="rId10"/>
    <p:sldId id="2147479916" r:id="rId11"/>
    <p:sldId id="321" r:id="rId12"/>
    <p:sldId id="2147479919" r:id="rId13"/>
    <p:sldId id="2147479903" r:id="rId14"/>
    <p:sldId id="2147479904" r:id="rId15"/>
    <p:sldId id="2147479905" r:id="rId16"/>
    <p:sldId id="2147479910" r:id="rId17"/>
    <p:sldId id="2147479920" r:id="rId18"/>
    <p:sldId id="313" r:id="rId19"/>
    <p:sldId id="303" r:id="rId20"/>
    <p:sldId id="320" r:id="rId21"/>
    <p:sldId id="312" r:id="rId22"/>
    <p:sldId id="308" r:id="rId23"/>
    <p:sldId id="317" r:id="rId24"/>
    <p:sldId id="2147479921" r:id="rId25"/>
    <p:sldId id="2147479922" r:id="rId26"/>
    <p:sldId id="322" r:id="rId27"/>
    <p:sldId id="301" r:id="rId28"/>
    <p:sldId id="2147479923" r:id="rId29"/>
    <p:sldId id="2147479924" r:id="rId30"/>
    <p:sldId id="2147479925" r:id="rId31"/>
    <p:sldId id="2147479926" r:id="rId32"/>
    <p:sldId id="2147479928" r:id="rId33"/>
    <p:sldId id="2147479927" r:id="rId34"/>
    <p:sldId id="2147479929" r:id="rId35"/>
    <p:sldId id="21474799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D76815-4D0A-CF9C-BFC8-06C306DC46C9}" name="M Zarif Wafiy (ED-DEL/DIGITAL)" initials="MZW(D" userId="S::mzarif.wafiy@petronas.com::2504ba28-896b-48cf-b393-7b1099b7b5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9C"/>
    <a:srgbClr val="763F98"/>
    <a:srgbClr val="20419A"/>
    <a:srgbClr val="00B1A9"/>
    <a:srgbClr val="FDB924"/>
    <a:srgbClr val="BFD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133C7-E429-45B6-B96D-7F7168E882E8}" v="260" dt="2024-01-09T08:20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Jauzi Abu Hamid (EXT/DIGITAL)" userId="S::mjauzi.abuhamid@petronas.com::94f369ed-7c2e-4be1-a6df-31adb8602ca9" providerId="AD" clId="Web-{E93D717D-8CB3-F51F-4A8A-A6E152B126C1}"/>
    <pc:docChg chg="modSld">
      <pc:chgData name="M Jauzi Abu Hamid (EXT/DIGITAL)" userId="S::mjauzi.abuhamid@petronas.com::94f369ed-7c2e-4be1-a6df-31adb8602ca9" providerId="AD" clId="Web-{E93D717D-8CB3-F51F-4A8A-A6E152B126C1}" dt="2023-10-10T09:53:51.084" v="529" actId="20577"/>
      <pc:docMkLst>
        <pc:docMk/>
      </pc:docMkLst>
      <pc:sldChg chg="modSp">
        <pc:chgData name="M Jauzi Abu Hamid (EXT/DIGITAL)" userId="S::mjauzi.abuhamid@petronas.com::94f369ed-7c2e-4be1-a6df-31adb8602ca9" providerId="AD" clId="Web-{E93D717D-8CB3-F51F-4A8A-A6E152B126C1}" dt="2023-10-10T09:53:51.084" v="529" actId="20577"/>
        <pc:sldMkLst>
          <pc:docMk/>
          <pc:sldMk cId="1028064818" sldId="307"/>
        </pc:sldMkLst>
        <pc:spChg chg="mod">
          <ac:chgData name="M Jauzi Abu Hamid (EXT/DIGITAL)" userId="S::mjauzi.abuhamid@petronas.com::94f369ed-7c2e-4be1-a6df-31adb8602ca9" providerId="AD" clId="Web-{E93D717D-8CB3-F51F-4A8A-A6E152B126C1}" dt="2023-10-10T09:48:08.935" v="286" actId="20577"/>
          <ac:spMkLst>
            <pc:docMk/>
            <pc:sldMk cId="1028064818" sldId="307"/>
            <ac:spMk id="8" creationId="{D949A394-4641-4F8E-9270-DD12623AC83B}"/>
          </ac:spMkLst>
        </pc:spChg>
        <pc:spChg chg="mod">
          <ac:chgData name="M Jauzi Abu Hamid (EXT/DIGITAL)" userId="S::mjauzi.abuhamid@petronas.com::94f369ed-7c2e-4be1-a6df-31adb8602ca9" providerId="AD" clId="Web-{E93D717D-8CB3-F51F-4A8A-A6E152B126C1}" dt="2023-10-10T09:52:14.941" v="386" actId="20577"/>
          <ac:spMkLst>
            <pc:docMk/>
            <pc:sldMk cId="1028064818" sldId="307"/>
            <ac:spMk id="27" creationId="{54143B4F-BEE4-39C4-DB49-A1B75BAFC342}"/>
          </ac:spMkLst>
        </pc:spChg>
        <pc:spChg chg="mod">
          <ac:chgData name="M Jauzi Abu Hamid (EXT/DIGITAL)" userId="S::mjauzi.abuhamid@petronas.com::94f369ed-7c2e-4be1-a6df-31adb8602ca9" providerId="AD" clId="Web-{E93D717D-8CB3-F51F-4A8A-A6E152B126C1}" dt="2023-10-10T09:52:27.801" v="418" actId="20577"/>
          <ac:spMkLst>
            <pc:docMk/>
            <pc:sldMk cId="1028064818" sldId="307"/>
            <ac:spMk id="28" creationId="{9863D666-E9B2-5BD4-6D58-846F729A0102}"/>
          </ac:spMkLst>
        </pc:spChg>
        <pc:spChg chg="mod">
          <ac:chgData name="M Jauzi Abu Hamid (EXT/DIGITAL)" userId="S::mjauzi.abuhamid@petronas.com::94f369ed-7c2e-4be1-a6df-31adb8602ca9" providerId="AD" clId="Web-{E93D717D-8CB3-F51F-4A8A-A6E152B126C1}" dt="2023-10-10T09:53:51.084" v="529" actId="20577"/>
          <ac:spMkLst>
            <pc:docMk/>
            <pc:sldMk cId="1028064818" sldId="307"/>
            <ac:spMk id="30" creationId="{1E3BC606-AD21-AE3C-D54F-3B798467A39E}"/>
          </ac:spMkLst>
        </pc:spChg>
      </pc:sldChg>
    </pc:docChg>
  </pc:docChgLst>
  <pc:docChgLst>
    <pc:chgData name="M Zarif Wafiy (ED-DEL/DIGITAL)" userId="2504ba28-896b-48cf-b393-7b1099b7b531" providerId="ADAL" clId="{744485F2-56BD-4C69-A540-783FF149B1F4}"/>
    <pc:docChg chg="undo redo custSel addSld delSld modSld sldOrd">
      <pc:chgData name="M Zarif Wafiy (ED-DEL/DIGITAL)" userId="2504ba28-896b-48cf-b393-7b1099b7b531" providerId="ADAL" clId="{744485F2-56BD-4C69-A540-783FF149B1F4}" dt="2023-11-23T03:18:42.866" v="11319" actId="478"/>
      <pc:docMkLst>
        <pc:docMk/>
      </pc:docMkLst>
      <pc:sldChg chg="addSp delSp modSp mod">
        <pc:chgData name="M Zarif Wafiy (ED-DEL/DIGITAL)" userId="2504ba28-896b-48cf-b393-7b1099b7b531" providerId="ADAL" clId="{744485F2-56BD-4C69-A540-783FF149B1F4}" dt="2023-10-24T08:19:03.270" v="11300" actId="14100"/>
        <pc:sldMkLst>
          <pc:docMk/>
          <pc:sldMk cId="4147277234" sldId="265"/>
        </pc:sldMkLst>
        <pc:spChg chg="mod">
          <ac:chgData name="M Zarif Wafiy (ED-DEL/DIGITAL)" userId="2504ba28-896b-48cf-b393-7b1099b7b531" providerId="ADAL" clId="{744485F2-56BD-4C69-A540-783FF149B1F4}" dt="2023-10-23T10:19:58.236" v="11287" actId="1076"/>
          <ac:spMkLst>
            <pc:docMk/>
            <pc:sldMk cId="4147277234" sldId="265"/>
            <ac:spMk id="2" creationId="{73B62AB1-C524-354A-A76C-50CD1638EE59}"/>
          </ac:spMkLst>
        </pc:spChg>
        <pc:spChg chg="mod">
          <ac:chgData name="M Zarif Wafiy (ED-DEL/DIGITAL)" userId="2504ba28-896b-48cf-b393-7b1099b7b531" providerId="ADAL" clId="{744485F2-56BD-4C69-A540-783FF149B1F4}" dt="2023-10-23T10:20:40.708" v="11289" actId="14100"/>
          <ac:spMkLst>
            <pc:docMk/>
            <pc:sldMk cId="4147277234" sldId="265"/>
            <ac:spMk id="3" creationId="{30B72A07-E97D-9742-9338-5D2CC362E2B7}"/>
          </ac:spMkLst>
        </pc:spChg>
        <pc:spChg chg="mod">
          <ac:chgData name="M Zarif Wafiy (ED-DEL/DIGITAL)" userId="2504ba28-896b-48cf-b393-7b1099b7b531" providerId="ADAL" clId="{744485F2-56BD-4C69-A540-783FF149B1F4}" dt="2023-10-23T10:19:31.716" v="11285" actId="1076"/>
          <ac:spMkLst>
            <pc:docMk/>
            <pc:sldMk cId="4147277234" sldId="265"/>
            <ac:spMk id="4" creationId="{25CD7B4D-CED3-C742-B9F6-6928F05A6636}"/>
          </ac:spMkLst>
        </pc:spChg>
        <pc:spChg chg="mod">
          <ac:chgData name="M Zarif Wafiy (ED-DEL/DIGITAL)" userId="2504ba28-896b-48cf-b393-7b1099b7b531" providerId="ADAL" clId="{744485F2-56BD-4C69-A540-783FF149B1F4}" dt="2023-10-23T10:20:37.876" v="11288" actId="14100"/>
          <ac:spMkLst>
            <pc:docMk/>
            <pc:sldMk cId="4147277234" sldId="265"/>
            <ac:spMk id="5" creationId="{F43447E7-C77C-9B41-BCFE-C205CCFB9CBB}"/>
          </ac:spMkLst>
        </pc:spChg>
        <pc:spChg chg="add mod ord">
          <ac:chgData name="M Zarif Wafiy (ED-DEL/DIGITAL)" userId="2504ba28-896b-48cf-b393-7b1099b7b531" providerId="ADAL" clId="{744485F2-56BD-4C69-A540-783FF149B1F4}" dt="2023-10-23T10:19:58.236" v="11287" actId="1076"/>
          <ac:spMkLst>
            <pc:docMk/>
            <pc:sldMk cId="4147277234" sldId="265"/>
            <ac:spMk id="6" creationId="{950277D4-01DB-B17B-C8EB-2B9F56F44711}"/>
          </ac:spMkLst>
        </pc:spChg>
        <pc:spChg chg="add del mod ord">
          <ac:chgData name="M Zarif Wafiy (ED-DEL/DIGITAL)" userId="2504ba28-896b-48cf-b393-7b1099b7b531" providerId="ADAL" clId="{744485F2-56BD-4C69-A540-783FF149B1F4}" dt="2023-10-24T08:19:03.270" v="11300" actId="14100"/>
          <ac:spMkLst>
            <pc:docMk/>
            <pc:sldMk cId="4147277234" sldId="265"/>
            <ac:spMk id="7" creationId="{51176412-61BA-ACC2-3237-719A3AB94E00}"/>
          </ac:spMkLst>
        </pc:spChg>
        <pc:spChg chg="add del mod">
          <ac:chgData name="M Zarif Wafiy (ED-DEL/DIGITAL)" userId="2504ba28-896b-48cf-b393-7b1099b7b531" providerId="ADAL" clId="{744485F2-56BD-4C69-A540-783FF149B1F4}" dt="2023-10-23T10:21:05.605" v="11294"/>
          <ac:spMkLst>
            <pc:docMk/>
            <pc:sldMk cId="4147277234" sldId="265"/>
            <ac:spMk id="8" creationId="{149DD486-CB22-3074-E6DC-28DB37201DDE}"/>
          </ac:spMkLst>
        </pc:spChg>
        <pc:spChg chg="mod">
          <ac:chgData name="M Zarif Wafiy (ED-DEL/DIGITAL)" userId="2504ba28-896b-48cf-b393-7b1099b7b531" providerId="ADAL" clId="{744485F2-56BD-4C69-A540-783FF149B1F4}" dt="2023-10-23T10:20:43.892" v="11290" actId="14100"/>
          <ac:spMkLst>
            <pc:docMk/>
            <pc:sldMk cId="4147277234" sldId="265"/>
            <ac:spMk id="9" creationId="{5C0BE954-A5B4-C340-A04C-6609AF214DDF}"/>
          </ac:spMkLst>
        </pc:spChg>
        <pc:spChg chg="add del mod">
          <ac:chgData name="M Zarif Wafiy (ED-DEL/DIGITAL)" userId="2504ba28-896b-48cf-b393-7b1099b7b531" providerId="ADAL" clId="{744485F2-56BD-4C69-A540-783FF149B1F4}" dt="2023-10-23T10:21:05.605" v="11294"/>
          <ac:spMkLst>
            <pc:docMk/>
            <pc:sldMk cId="4147277234" sldId="265"/>
            <ac:spMk id="10" creationId="{7A4B274D-6372-14C6-ABC9-49D38FB0C91B}"/>
          </ac:spMkLst>
        </pc:spChg>
        <pc:spChg chg="add del mod">
          <ac:chgData name="M Zarif Wafiy (ED-DEL/DIGITAL)" userId="2504ba28-896b-48cf-b393-7b1099b7b531" providerId="ADAL" clId="{744485F2-56BD-4C69-A540-783FF149B1F4}" dt="2023-10-23T10:21:05.605" v="11294"/>
          <ac:spMkLst>
            <pc:docMk/>
            <pc:sldMk cId="4147277234" sldId="265"/>
            <ac:spMk id="11" creationId="{DA3D533C-9DB6-9FC6-1DBF-451DEBCE1943}"/>
          </ac:spMkLst>
        </pc:spChg>
      </pc:sldChg>
      <pc:sldChg chg="del">
        <pc:chgData name="M Zarif Wafiy (ED-DEL/DIGITAL)" userId="2504ba28-896b-48cf-b393-7b1099b7b531" providerId="ADAL" clId="{744485F2-56BD-4C69-A540-783FF149B1F4}" dt="2023-10-03T06:26:08.402" v="638" actId="47"/>
        <pc:sldMkLst>
          <pc:docMk/>
          <pc:sldMk cId="3343931" sldId="271"/>
        </pc:sldMkLst>
      </pc:sldChg>
      <pc:sldChg chg="del">
        <pc:chgData name="M Zarif Wafiy (ED-DEL/DIGITAL)" userId="2504ba28-896b-48cf-b393-7b1099b7b531" providerId="ADAL" clId="{744485F2-56BD-4C69-A540-783FF149B1F4}" dt="2023-10-03T06:26:09.227" v="639" actId="47"/>
        <pc:sldMkLst>
          <pc:docMk/>
          <pc:sldMk cId="3227339335" sldId="272"/>
        </pc:sldMkLst>
      </pc:sldChg>
      <pc:sldChg chg="addSp delSp modSp del mod">
        <pc:chgData name="M Zarif Wafiy (ED-DEL/DIGITAL)" userId="2504ba28-896b-48cf-b393-7b1099b7b531" providerId="ADAL" clId="{744485F2-56BD-4C69-A540-783FF149B1F4}" dt="2023-10-09T10:16:03.284" v="6523" actId="47"/>
        <pc:sldMkLst>
          <pc:docMk/>
          <pc:sldMk cId="1004849834" sldId="276"/>
        </pc:sldMkLst>
        <pc:spChg chg="add del mod">
          <ac:chgData name="M Zarif Wafiy (ED-DEL/DIGITAL)" userId="2504ba28-896b-48cf-b393-7b1099b7b531" providerId="ADAL" clId="{744485F2-56BD-4C69-A540-783FF149B1F4}" dt="2023-10-03T09:17:22.186" v="2356" actId="478"/>
          <ac:spMkLst>
            <pc:docMk/>
            <pc:sldMk cId="1004849834" sldId="276"/>
            <ac:spMk id="2" creationId="{CCD8AFBD-63BA-EF73-4490-4D06C688DCDE}"/>
          </ac:spMkLst>
        </pc:spChg>
        <pc:spChg chg="add mod">
          <ac:chgData name="M Zarif Wafiy (ED-DEL/DIGITAL)" userId="2504ba28-896b-48cf-b393-7b1099b7b531" providerId="ADAL" clId="{744485F2-56BD-4C69-A540-783FF149B1F4}" dt="2023-10-03T09:33:22.855" v="2678" actId="20577"/>
          <ac:spMkLst>
            <pc:docMk/>
            <pc:sldMk cId="1004849834" sldId="276"/>
            <ac:spMk id="5" creationId="{82B4C2C8-08BB-FC4E-190F-DC600A54621D}"/>
          </ac:spMkLst>
        </pc:spChg>
      </pc:sldChg>
      <pc:sldChg chg="addSp delSp modSp mod ord">
        <pc:chgData name="M Zarif Wafiy (ED-DEL/DIGITAL)" userId="2504ba28-896b-48cf-b393-7b1099b7b531" providerId="ADAL" clId="{744485F2-56BD-4C69-A540-783FF149B1F4}" dt="2023-10-23T08:41:52.571" v="10613" actId="20577"/>
        <pc:sldMkLst>
          <pc:docMk/>
          <pc:sldMk cId="340222937" sldId="279"/>
        </pc:sldMkLst>
        <pc:spChg chg="add del mod">
          <ac:chgData name="M Zarif Wafiy (ED-DEL/DIGITAL)" userId="2504ba28-896b-48cf-b393-7b1099b7b531" providerId="ADAL" clId="{744485F2-56BD-4C69-A540-783FF149B1F4}" dt="2023-10-11T02:08:38.510" v="8625" actId="478"/>
          <ac:spMkLst>
            <pc:docMk/>
            <pc:sldMk cId="340222937" sldId="279"/>
            <ac:spMk id="2" creationId="{B3A70E2D-3CC5-A025-F93D-5571747BDAF1}"/>
          </ac:spMkLst>
        </pc:spChg>
        <pc:spChg chg="add mod">
          <ac:chgData name="M Zarif Wafiy (ED-DEL/DIGITAL)" userId="2504ba28-896b-48cf-b393-7b1099b7b531" providerId="ADAL" clId="{744485F2-56BD-4C69-A540-783FF149B1F4}" dt="2023-10-11T02:36:47.382" v="8724" actId="207"/>
          <ac:spMkLst>
            <pc:docMk/>
            <pc:sldMk cId="340222937" sldId="279"/>
            <ac:spMk id="4" creationId="{CE5343E4-7383-7993-C2E4-F50A4A355EF0}"/>
          </ac:spMkLst>
        </pc:spChg>
        <pc:spChg chg="mod">
          <ac:chgData name="M Zarif Wafiy (ED-DEL/DIGITAL)" userId="2504ba28-896b-48cf-b393-7b1099b7b531" providerId="ADAL" clId="{744485F2-56BD-4C69-A540-783FF149B1F4}" dt="2023-10-18T08:08:18.294" v="10252" actId="1076"/>
          <ac:spMkLst>
            <pc:docMk/>
            <pc:sldMk cId="340222937" sldId="279"/>
            <ac:spMk id="5" creationId="{D86127AF-835F-1449-82FA-7ECACA2CAB50}"/>
          </ac:spMkLst>
        </pc:spChg>
        <pc:spChg chg="del mod">
          <ac:chgData name="M Zarif Wafiy (ED-DEL/DIGITAL)" userId="2504ba28-896b-48cf-b393-7b1099b7b531" providerId="ADAL" clId="{744485F2-56BD-4C69-A540-783FF149B1F4}" dt="2023-10-03T03:06:50.937" v="93" actId="478"/>
          <ac:spMkLst>
            <pc:docMk/>
            <pc:sldMk cId="340222937" sldId="279"/>
            <ac:spMk id="6" creationId="{816D821E-BD18-7E4F-A7FD-4509C974D69F}"/>
          </ac:spMkLst>
        </pc:spChg>
        <pc:spChg chg="add mod">
          <ac:chgData name="M Zarif Wafiy (ED-DEL/DIGITAL)" userId="2504ba28-896b-48cf-b393-7b1099b7b531" providerId="ADAL" clId="{744485F2-56BD-4C69-A540-783FF149B1F4}" dt="2023-10-11T02:36:47.382" v="8724" actId="207"/>
          <ac:spMkLst>
            <pc:docMk/>
            <pc:sldMk cId="340222937" sldId="279"/>
            <ac:spMk id="6" creationId="{C1680186-D5BA-0547-8F9E-A304EB99D2C5}"/>
          </ac:spMkLst>
        </pc:spChg>
        <pc:spChg chg="add mod">
          <ac:chgData name="M Zarif Wafiy (ED-DEL/DIGITAL)" userId="2504ba28-896b-48cf-b393-7b1099b7b531" providerId="ADAL" clId="{744485F2-56BD-4C69-A540-783FF149B1F4}" dt="2023-10-11T02:36:47.382" v="8724" actId="207"/>
          <ac:spMkLst>
            <pc:docMk/>
            <pc:sldMk cId="340222937" sldId="279"/>
            <ac:spMk id="7" creationId="{450AF2C7-7309-35CF-35B9-634918A9378C}"/>
          </ac:spMkLst>
        </pc:spChg>
        <pc:spChg chg="add del mod">
          <ac:chgData name="M Zarif Wafiy (ED-DEL/DIGITAL)" userId="2504ba28-896b-48cf-b393-7b1099b7b531" providerId="ADAL" clId="{744485F2-56BD-4C69-A540-783FF149B1F4}" dt="2023-10-10T07:01:23.116" v="7815" actId="478"/>
          <ac:spMkLst>
            <pc:docMk/>
            <pc:sldMk cId="340222937" sldId="279"/>
            <ac:spMk id="8" creationId="{20B9983A-F959-9673-13DB-E166DBC3CE42}"/>
          </ac:spMkLst>
        </pc:spChg>
        <pc:spChg chg="add del mod">
          <ac:chgData name="M Zarif Wafiy (ED-DEL/DIGITAL)" userId="2504ba28-896b-48cf-b393-7b1099b7b531" providerId="ADAL" clId="{744485F2-56BD-4C69-A540-783FF149B1F4}" dt="2023-10-03T03:06:53.235" v="94" actId="478"/>
          <ac:spMkLst>
            <pc:docMk/>
            <pc:sldMk cId="340222937" sldId="279"/>
            <ac:spMk id="11" creationId="{455075DC-46A1-2DEE-A15D-B66BC6AFEB8C}"/>
          </ac:spMkLst>
        </pc:spChg>
        <pc:graphicFrameChg chg="add mod">
          <ac:chgData name="M Zarif Wafiy (ED-DEL/DIGITAL)" userId="2504ba28-896b-48cf-b393-7b1099b7b531" providerId="ADAL" clId="{744485F2-56BD-4C69-A540-783FF149B1F4}" dt="2023-10-23T08:41:52.571" v="10613" actId="20577"/>
          <ac:graphicFrameMkLst>
            <pc:docMk/>
            <pc:sldMk cId="340222937" sldId="279"/>
            <ac:graphicFrameMk id="9" creationId="{F3C4E1ED-FA49-29E8-F628-D6F88FF438D6}"/>
          </ac:graphicFrameMkLst>
        </pc:graphicFrameChg>
        <pc:graphicFrameChg chg="add del mod">
          <ac:chgData name="M Zarif Wafiy (ED-DEL/DIGITAL)" userId="2504ba28-896b-48cf-b393-7b1099b7b531" providerId="ADAL" clId="{744485F2-56BD-4C69-A540-783FF149B1F4}" dt="2023-10-03T03:11:16.999" v="321" actId="478"/>
          <ac:graphicFrameMkLst>
            <pc:docMk/>
            <pc:sldMk cId="340222937" sldId="279"/>
            <ac:graphicFrameMk id="12" creationId="{601087F0-3905-DBE6-F2E9-BCEFD5B5945A}"/>
          </ac:graphicFrameMkLst>
        </pc:graphicFrameChg>
      </pc:sldChg>
      <pc:sldChg chg="del">
        <pc:chgData name="M Zarif Wafiy (ED-DEL/DIGITAL)" userId="2504ba28-896b-48cf-b393-7b1099b7b531" providerId="ADAL" clId="{744485F2-56BD-4C69-A540-783FF149B1F4}" dt="2023-10-03T06:26:07.313" v="636" actId="47"/>
        <pc:sldMkLst>
          <pc:docMk/>
          <pc:sldMk cId="892546737" sldId="281"/>
        </pc:sldMkLst>
      </pc:sldChg>
      <pc:sldChg chg="del">
        <pc:chgData name="M Zarif Wafiy (ED-DEL/DIGITAL)" userId="2504ba28-896b-48cf-b393-7b1099b7b531" providerId="ADAL" clId="{744485F2-56BD-4C69-A540-783FF149B1F4}" dt="2023-10-03T06:26:07.894" v="637" actId="47"/>
        <pc:sldMkLst>
          <pc:docMk/>
          <pc:sldMk cId="3604579020" sldId="283"/>
        </pc:sldMkLst>
      </pc:sldChg>
      <pc:sldChg chg="del">
        <pc:chgData name="M Zarif Wafiy (ED-DEL/DIGITAL)" userId="2504ba28-896b-48cf-b393-7b1099b7b531" providerId="ADAL" clId="{744485F2-56BD-4C69-A540-783FF149B1F4}" dt="2023-10-03T06:26:04.149" v="631" actId="47"/>
        <pc:sldMkLst>
          <pc:docMk/>
          <pc:sldMk cId="2518799779" sldId="286"/>
        </pc:sldMkLst>
      </pc:sldChg>
      <pc:sldChg chg="modSp del mod">
        <pc:chgData name="M Zarif Wafiy (ED-DEL/DIGITAL)" userId="2504ba28-896b-48cf-b393-7b1099b7b531" providerId="ADAL" clId="{744485F2-56BD-4C69-A540-783FF149B1F4}" dt="2023-10-09T03:07:55.778" v="4404" actId="47"/>
        <pc:sldMkLst>
          <pc:docMk/>
          <pc:sldMk cId="1545977724" sldId="287"/>
        </pc:sldMkLst>
        <pc:spChg chg="mod">
          <ac:chgData name="M Zarif Wafiy (ED-DEL/DIGITAL)" userId="2504ba28-896b-48cf-b393-7b1099b7b531" providerId="ADAL" clId="{744485F2-56BD-4C69-A540-783FF149B1F4}" dt="2023-10-03T03:51:54.138" v="451" actId="20577"/>
          <ac:spMkLst>
            <pc:docMk/>
            <pc:sldMk cId="1545977724" sldId="287"/>
            <ac:spMk id="3" creationId="{DABF7F5B-9F78-0ADD-CD64-51DCFA5EA8E8}"/>
          </ac:spMkLst>
        </pc:spChg>
        <pc:spChg chg="mod">
          <ac:chgData name="M Zarif Wafiy (ED-DEL/DIGITAL)" userId="2504ba28-896b-48cf-b393-7b1099b7b531" providerId="ADAL" clId="{744485F2-56BD-4C69-A540-783FF149B1F4}" dt="2023-10-03T03:51:58.546" v="452" actId="20577"/>
          <ac:spMkLst>
            <pc:docMk/>
            <pc:sldMk cId="1545977724" sldId="287"/>
            <ac:spMk id="24" creationId="{545DA78D-9ABE-2C47-9DCD-A0A87CBD565C}"/>
          </ac:spMkLst>
        </pc:spChg>
      </pc:sldChg>
      <pc:sldChg chg="del">
        <pc:chgData name="M Zarif Wafiy (ED-DEL/DIGITAL)" userId="2504ba28-896b-48cf-b393-7b1099b7b531" providerId="ADAL" clId="{744485F2-56BD-4C69-A540-783FF149B1F4}" dt="2023-10-03T06:26:04.838" v="632" actId="47"/>
        <pc:sldMkLst>
          <pc:docMk/>
          <pc:sldMk cId="2421563590" sldId="288"/>
        </pc:sldMkLst>
      </pc:sldChg>
      <pc:sldChg chg="del">
        <pc:chgData name="M Zarif Wafiy (ED-DEL/DIGITAL)" userId="2504ba28-896b-48cf-b393-7b1099b7b531" providerId="ADAL" clId="{744485F2-56BD-4C69-A540-783FF149B1F4}" dt="2023-10-03T06:26:05.585" v="633" actId="47"/>
        <pc:sldMkLst>
          <pc:docMk/>
          <pc:sldMk cId="1440335471" sldId="289"/>
        </pc:sldMkLst>
      </pc:sldChg>
      <pc:sldChg chg="del">
        <pc:chgData name="M Zarif Wafiy (ED-DEL/DIGITAL)" userId="2504ba28-896b-48cf-b393-7b1099b7b531" providerId="ADAL" clId="{744485F2-56BD-4C69-A540-783FF149B1F4}" dt="2023-10-03T06:26:06.199" v="634" actId="47"/>
        <pc:sldMkLst>
          <pc:docMk/>
          <pc:sldMk cId="2478529896" sldId="290"/>
        </pc:sldMkLst>
      </pc:sldChg>
      <pc:sldChg chg="addSp delSp modSp del">
        <pc:chgData name="M Zarif Wafiy (ED-DEL/DIGITAL)" userId="2504ba28-896b-48cf-b393-7b1099b7b531" providerId="ADAL" clId="{744485F2-56BD-4C69-A540-783FF149B1F4}" dt="2023-10-03T03:15:43.148" v="415" actId="2696"/>
        <pc:sldMkLst>
          <pc:docMk/>
          <pc:sldMk cId="4006308049" sldId="292"/>
        </pc:sldMkLst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5" creationId="{4F341ADF-A5C1-4F17-1587-0FC60528473A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6" creationId="{F515A9FD-AD94-9182-FF2E-16C077484701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7" creationId="{C5865F32-BD82-C821-C050-FB60EA3E3CAF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8" creationId="{F645B31C-696C-2A98-C404-93A19DABA5A8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9" creationId="{73B903EB-C380-AC7D-DCA3-9B22CA9E8DD6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10" creationId="{2FABDDCC-9E3D-FF3D-D6FF-199BED8AB945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11" creationId="{7FD30B6B-1C10-8489-5300-C8AFF26BC7A7}"/>
          </ac:spMkLst>
        </pc:spChg>
        <pc:spChg chg="add del mod">
          <ac:chgData name="M Zarif Wafiy (ED-DEL/DIGITAL)" userId="2504ba28-896b-48cf-b393-7b1099b7b531" providerId="ADAL" clId="{744485F2-56BD-4C69-A540-783FF149B1F4}" dt="2023-10-03T03:11:55.650" v="323"/>
          <ac:spMkLst>
            <pc:docMk/>
            <pc:sldMk cId="4006308049" sldId="292"/>
            <ac:spMk id="12" creationId="{CE09BF93-D0BB-1483-238C-FF6D4B9DAF32}"/>
          </ac:spMkLst>
        </pc:spChg>
        <pc:picChg chg="add del mod">
          <ac:chgData name="M Zarif Wafiy (ED-DEL/DIGITAL)" userId="2504ba28-896b-48cf-b393-7b1099b7b531" providerId="ADAL" clId="{744485F2-56BD-4C69-A540-783FF149B1F4}" dt="2023-10-03T03:11:55.650" v="323"/>
          <ac:picMkLst>
            <pc:docMk/>
            <pc:sldMk cId="4006308049" sldId="292"/>
            <ac:picMk id="13" creationId="{F2475EFF-EB95-9CD7-0093-44AC99B2E0BA}"/>
          </ac:picMkLst>
        </pc:picChg>
        <pc:picChg chg="add del mod">
          <ac:chgData name="M Zarif Wafiy (ED-DEL/DIGITAL)" userId="2504ba28-896b-48cf-b393-7b1099b7b531" providerId="ADAL" clId="{744485F2-56BD-4C69-A540-783FF149B1F4}" dt="2023-10-03T03:11:55.650" v="323"/>
          <ac:picMkLst>
            <pc:docMk/>
            <pc:sldMk cId="4006308049" sldId="292"/>
            <ac:picMk id="14" creationId="{214CC935-5FBC-2402-097C-03EB0299C681}"/>
          </ac:picMkLst>
        </pc:picChg>
        <pc:picChg chg="add del mod">
          <ac:chgData name="M Zarif Wafiy (ED-DEL/DIGITAL)" userId="2504ba28-896b-48cf-b393-7b1099b7b531" providerId="ADAL" clId="{744485F2-56BD-4C69-A540-783FF149B1F4}" dt="2023-10-03T03:11:55.650" v="323"/>
          <ac:picMkLst>
            <pc:docMk/>
            <pc:sldMk cId="4006308049" sldId="292"/>
            <ac:picMk id="15" creationId="{8B989C56-21B8-C49A-D4B4-8C4EC26068A8}"/>
          </ac:picMkLst>
        </pc:picChg>
        <pc:picChg chg="add del mod">
          <ac:chgData name="M Zarif Wafiy (ED-DEL/DIGITAL)" userId="2504ba28-896b-48cf-b393-7b1099b7b531" providerId="ADAL" clId="{744485F2-56BD-4C69-A540-783FF149B1F4}" dt="2023-10-03T03:11:55.650" v="323"/>
          <ac:picMkLst>
            <pc:docMk/>
            <pc:sldMk cId="4006308049" sldId="292"/>
            <ac:picMk id="16" creationId="{754F5924-D3E2-6D5E-9586-B49DEE1F3FEF}"/>
          </ac:picMkLst>
        </pc:picChg>
      </pc:sldChg>
      <pc:sldChg chg="del">
        <pc:chgData name="M Zarif Wafiy (ED-DEL/DIGITAL)" userId="2504ba28-896b-48cf-b393-7b1099b7b531" providerId="ADAL" clId="{744485F2-56BD-4C69-A540-783FF149B1F4}" dt="2023-10-03T06:26:13.359" v="640" actId="47"/>
        <pc:sldMkLst>
          <pc:docMk/>
          <pc:sldMk cId="2595352455" sldId="293"/>
        </pc:sldMkLst>
      </pc:sldChg>
      <pc:sldChg chg="del">
        <pc:chgData name="M Zarif Wafiy (ED-DEL/DIGITAL)" userId="2504ba28-896b-48cf-b393-7b1099b7b531" providerId="ADAL" clId="{744485F2-56BD-4C69-A540-783FF149B1F4}" dt="2023-10-03T06:26:06.728" v="635" actId="47"/>
        <pc:sldMkLst>
          <pc:docMk/>
          <pc:sldMk cId="3490489388" sldId="294"/>
        </pc:sldMkLst>
      </pc:sldChg>
      <pc:sldChg chg="del">
        <pc:chgData name="M Zarif Wafiy (ED-DEL/DIGITAL)" userId="2504ba28-896b-48cf-b393-7b1099b7b531" providerId="ADAL" clId="{744485F2-56BD-4C69-A540-783FF149B1F4}" dt="2023-10-03T09:17:46.191" v="2357" actId="2696"/>
        <pc:sldMkLst>
          <pc:docMk/>
          <pc:sldMk cId="3416714605" sldId="298"/>
        </pc:sldMkLst>
      </pc:sldChg>
      <pc:sldChg chg="addSp delSp modSp mod">
        <pc:chgData name="M Zarif Wafiy (ED-DEL/DIGITAL)" userId="2504ba28-896b-48cf-b393-7b1099b7b531" providerId="ADAL" clId="{744485F2-56BD-4C69-A540-783FF149B1F4}" dt="2023-11-23T03:18:42.866" v="11319" actId="478"/>
        <pc:sldMkLst>
          <pc:docMk/>
          <pc:sldMk cId="3429400232" sldId="299"/>
        </pc:sldMkLst>
        <pc:spChg chg="mod">
          <ac:chgData name="M Zarif Wafiy (ED-DEL/DIGITAL)" userId="2504ba28-896b-48cf-b393-7b1099b7b531" providerId="ADAL" clId="{744485F2-56BD-4C69-A540-783FF149B1F4}" dt="2023-11-23T03:18:30.212" v="11315" actId="20577"/>
          <ac:spMkLst>
            <pc:docMk/>
            <pc:sldMk cId="3429400232" sldId="299"/>
            <ac:spMk id="2" creationId="{D801F2CB-26C5-354A-BDBA-DDBBC8A77839}"/>
          </ac:spMkLst>
        </pc:spChg>
        <pc:spChg chg="mod">
          <ac:chgData name="M Zarif Wafiy (ED-DEL/DIGITAL)" userId="2504ba28-896b-48cf-b393-7b1099b7b531" providerId="ADAL" clId="{744485F2-56BD-4C69-A540-783FF149B1F4}" dt="2023-10-09T06:58:53.709" v="4514" actId="20577"/>
          <ac:spMkLst>
            <pc:docMk/>
            <pc:sldMk cId="3429400232" sldId="299"/>
            <ac:spMk id="3" creationId="{5758101D-3F77-5643-91AE-460B6E41963E}"/>
          </ac:spMkLst>
        </pc:spChg>
        <pc:spChg chg="del mod">
          <ac:chgData name="M Zarif Wafiy (ED-DEL/DIGITAL)" userId="2504ba28-896b-48cf-b393-7b1099b7b531" providerId="ADAL" clId="{744485F2-56BD-4C69-A540-783FF149B1F4}" dt="2023-11-23T03:18:38.401" v="11316" actId="478"/>
          <ac:spMkLst>
            <pc:docMk/>
            <pc:sldMk cId="3429400232" sldId="299"/>
            <ac:spMk id="4" creationId="{C8E52C65-E3C6-F241-A182-0F2553B6C979}"/>
          </ac:spMkLst>
        </pc:spChg>
        <pc:spChg chg="del mod">
          <ac:chgData name="M Zarif Wafiy (ED-DEL/DIGITAL)" userId="2504ba28-896b-48cf-b393-7b1099b7b531" providerId="ADAL" clId="{744485F2-56BD-4C69-A540-783FF149B1F4}" dt="2023-11-23T03:18:41.913" v="11318" actId="478"/>
          <ac:spMkLst>
            <pc:docMk/>
            <pc:sldMk cId="3429400232" sldId="299"/>
            <ac:spMk id="5" creationId="{0B8ED2FB-4835-1C43-A0F7-EDA0EF37FE18}"/>
          </ac:spMkLst>
        </pc:spChg>
        <pc:spChg chg="add mod">
          <ac:chgData name="M Zarif Wafiy (ED-DEL/DIGITAL)" userId="2504ba28-896b-48cf-b393-7b1099b7b531" providerId="ADAL" clId="{744485F2-56BD-4C69-A540-783FF149B1F4}" dt="2023-10-03T03:05:24.881" v="76" actId="20577"/>
          <ac:spMkLst>
            <pc:docMk/>
            <pc:sldMk cId="3429400232" sldId="299"/>
            <ac:spMk id="6" creationId="{4F4E5D64-9EC2-47BE-E31F-A89F83C4F5A9}"/>
          </ac:spMkLst>
        </pc:spChg>
        <pc:spChg chg="add del mod">
          <ac:chgData name="M Zarif Wafiy (ED-DEL/DIGITAL)" userId="2504ba28-896b-48cf-b393-7b1099b7b531" providerId="ADAL" clId="{744485F2-56BD-4C69-A540-783FF149B1F4}" dt="2023-11-23T03:18:40.525" v="11317" actId="478"/>
          <ac:spMkLst>
            <pc:docMk/>
            <pc:sldMk cId="3429400232" sldId="299"/>
            <ac:spMk id="8" creationId="{50FEF787-A023-2DAA-BA52-B4021E6EB6D5}"/>
          </ac:spMkLst>
        </pc:spChg>
        <pc:spChg chg="add del mod">
          <ac:chgData name="M Zarif Wafiy (ED-DEL/DIGITAL)" userId="2504ba28-896b-48cf-b393-7b1099b7b531" providerId="ADAL" clId="{744485F2-56BD-4C69-A540-783FF149B1F4}" dt="2023-11-23T03:18:42.866" v="11319" actId="478"/>
          <ac:spMkLst>
            <pc:docMk/>
            <pc:sldMk cId="3429400232" sldId="299"/>
            <ac:spMk id="10" creationId="{6B5469EC-DB00-CB78-7EC5-ABAB916DF36F}"/>
          </ac:spMkLst>
        </pc:spChg>
        <pc:inkChg chg="add del">
          <ac:chgData name="M Zarif Wafiy (ED-DEL/DIGITAL)" userId="2504ba28-896b-48cf-b393-7b1099b7b531" providerId="ADAL" clId="{744485F2-56BD-4C69-A540-783FF149B1F4}" dt="2023-10-05T08:46:42.520" v="2906" actId="9405"/>
          <ac:inkMkLst>
            <pc:docMk/>
            <pc:sldMk cId="3429400232" sldId="299"/>
            <ac:inkMk id="7" creationId="{5CBC7B1C-1F80-4522-6AF5-B0909414B075}"/>
          </ac:inkMkLst>
        </pc:inkChg>
      </pc:sldChg>
      <pc:sldChg chg="addSp modSp mod ord">
        <pc:chgData name="M Zarif Wafiy (ED-DEL/DIGITAL)" userId="2504ba28-896b-48cf-b393-7b1099b7b531" providerId="ADAL" clId="{744485F2-56BD-4C69-A540-783FF149B1F4}" dt="2023-10-10T08:02:42.470" v="7904"/>
        <pc:sldMkLst>
          <pc:docMk/>
          <pc:sldMk cId="783526225" sldId="300"/>
        </pc:sldMkLst>
        <pc:spChg chg="mod">
          <ac:chgData name="M Zarif Wafiy (ED-DEL/DIGITAL)" userId="2504ba28-896b-48cf-b393-7b1099b7b531" providerId="ADAL" clId="{744485F2-56BD-4C69-A540-783FF149B1F4}" dt="2023-10-05T08:43:57.748" v="2887" actId="14100"/>
          <ac:spMkLst>
            <pc:docMk/>
            <pc:sldMk cId="783526225" sldId="300"/>
            <ac:spMk id="2" creationId="{2E8970BC-6F65-F546-9EE5-397B8D837FB9}"/>
          </ac:spMkLst>
        </pc:spChg>
        <pc:spChg chg="mod">
          <ac:chgData name="M Zarif Wafiy (ED-DEL/DIGITAL)" userId="2504ba28-896b-48cf-b393-7b1099b7b531" providerId="ADAL" clId="{744485F2-56BD-4C69-A540-783FF149B1F4}" dt="2023-10-03T07:15:15.020" v="1896" actId="1076"/>
          <ac:spMkLst>
            <pc:docMk/>
            <pc:sldMk cId="783526225" sldId="300"/>
            <ac:spMk id="3" creationId="{D43F5CBA-E1D1-E348-9BC4-08295C990284}"/>
          </ac:spMkLst>
        </pc:spChg>
        <pc:spChg chg="mod">
          <ac:chgData name="M Zarif Wafiy (ED-DEL/DIGITAL)" userId="2504ba28-896b-48cf-b393-7b1099b7b531" providerId="ADAL" clId="{744485F2-56BD-4C69-A540-783FF149B1F4}" dt="2023-10-09T10:09:58.327" v="6428" actId="20577"/>
          <ac:spMkLst>
            <pc:docMk/>
            <pc:sldMk cId="783526225" sldId="300"/>
            <ac:spMk id="4" creationId="{47D52AF2-0112-9544-AB1A-53D053B798B5}"/>
          </ac:spMkLst>
        </pc:spChg>
        <pc:spChg chg="add mod">
          <ac:chgData name="M Zarif Wafiy (ED-DEL/DIGITAL)" userId="2504ba28-896b-48cf-b393-7b1099b7b531" providerId="ADAL" clId="{744485F2-56BD-4C69-A540-783FF149B1F4}" dt="2023-10-10T08:02:42.470" v="7904"/>
          <ac:spMkLst>
            <pc:docMk/>
            <pc:sldMk cId="783526225" sldId="300"/>
            <ac:spMk id="5" creationId="{E4D51332-8D31-7792-ACE1-9D3FCC54C552}"/>
          </ac:spMkLst>
        </pc:spChg>
      </pc:sldChg>
      <pc:sldChg chg="addSp modSp mod">
        <pc:chgData name="M Zarif Wafiy (ED-DEL/DIGITAL)" userId="2504ba28-896b-48cf-b393-7b1099b7b531" providerId="ADAL" clId="{744485F2-56BD-4C69-A540-783FF149B1F4}" dt="2023-10-10T08:03:52.782" v="7924" actId="207"/>
        <pc:sldMkLst>
          <pc:docMk/>
          <pc:sldMk cId="233538562" sldId="301"/>
        </pc:sldMkLst>
        <pc:spChg chg="add mod">
          <ac:chgData name="M Zarif Wafiy (ED-DEL/DIGITAL)" userId="2504ba28-896b-48cf-b393-7b1099b7b531" providerId="ADAL" clId="{744485F2-56BD-4C69-A540-783FF149B1F4}" dt="2023-10-10T08:03:52.782" v="7924" actId="207"/>
          <ac:spMkLst>
            <pc:docMk/>
            <pc:sldMk cId="233538562" sldId="301"/>
            <ac:spMk id="3" creationId="{B66546BA-F208-DB45-38E3-5FD5A00D3592}"/>
          </ac:spMkLst>
        </pc:spChg>
      </pc:sldChg>
      <pc:sldChg chg="addSp delSp modSp mod ord">
        <pc:chgData name="M Zarif Wafiy (ED-DEL/DIGITAL)" userId="2504ba28-896b-48cf-b393-7b1099b7b531" providerId="ADAL" clId="{744485F2-56BD-4C69-A540-783FF149B1F4}" dt="2023-10-23T08:43:33.032" v="10626" actId="207"/>
        <pc:sldMkLst>
          <pc:docMk/>
          <pc:sldMk cId="4032756411" sldId="302"/>
        </pc:sldMkLst>
        <pc:spChg chg="del">
          <ac:chgData name="M Zarif Wafiy (ED-DEL/DIGITAL)" userId="2504ba28-896b-48cf-b393-7b1099b7b531" providerId="ADAL" clId="{744485F2-56BD-4C69-A540-783FF149B1F4}" dt="2023-10-03T06:25:03.442" v="623" actId="478"/>
          <ac:spMkLst>
            <pc:docMk/>
            <pc:sldMk cId="4032756411" sldId="302"/>
            <ac:spMk id="2" creationId="{89E07255-7A3C-3740-8353-5316AB11F0DB}"/>
          </ac:spMkLst>
        </pc:spChg>
        <pc:spChg chg="mod">
          <ac:chgData name="M Zarif Wafiy (ED-DEL/DIGITAL)" userId="2504ba28-896b-48cf-b393-7b1099b7b531" providerId="ADAL" clId="{744485F2-56BD-4C69-A540-783FF149B1F4}" dt="2023-10-09T10:05:07.606" v="5823" actId="20577"/>
          <ac:spMkLst>
            <pc:docMk/>
            <pc:sldMk cId="4032756411" sldId="302"/>
            <ac:spMk id="4" creationId="{02AF33AF-F2C1-E548-B72A-F49E1AC01700}"/>
          </ac:spMkLst>
        </pc:spChg>
        <pc:spChg chg="mod">
          <ac:chgData name="M Zarif Wafiy (ED-DEL/DIGITAL)" userId="2504ba28-896b-48cf-b393-7b1099b7b531" providerId="ADAL" clId="{744485F2-56BD-4C69-A540-783FF149B1F4}" dt="2023-10-18T06:00:34.178" v="9820"/>
          <ac:spMkLst>
            <pc:docMk/>
            <pc:sldMk cId="4032756411" sldId="302"/>
            <ac:spMk id="5" creationId="{FFF9920E-7EB7-1FCB-4093-7E53DF4B5D6D}"/>
          </ac:spMkLst>
        </pc:spChg>
        <pc:spChg chg="add mod">
          <ac:chgData name="M Zarif Wafiy (ED-DEL/DIGITAL)" userId="2504ba28-896b-48cf-b393-7b1099b7b531" providerId="ADAL" clId="{744485F2-56BD-4C69-A540-783FF149B1F4}" dt="2023-10-23T08:43:33.032" v="10626" actId="207"/>
          <ac:spMkLst>
            <pc:docMk/>
            <pc:sldMk cId="4032756411" sldId="302"/>
            <ac:spMk id="6" creationId="{837A197F-9E05-F923-587F-D680BCBBEA60}"/>
          </ac:spMkLst>
        </pc:spChg>
        <pc:spChg chg="add mod">
          <ac:chgData name="M Zarif Wafiy (ED-DEL/DIGITAL)" userId="2504ba28-896b-48cf-b393-7b1099b7b531" providerId="ADAL" clId="{744485F2-56BD-4C69-A540-783FF149B1F4}" dt="2023-10-03T06:24:18.888" v="546" actId="1076"/>
          <ac:spMkLst>
            <pc:docMk/>
            <pc:sldMk cId="4032756411" sldId="302"/>
            <ac:spMk id="7" creationId="{13828F9E-2D3E-7908-EF65-F11A6B12B10A}"/>
          </ac:spMkLst>
        </pc:spChg>
        <pc:spChg chg="add del mod">
          <ac:chgData name="M Zarif Wafiy (ED-DEL/DIGITAL)" userId="2504ba28-896b-48cf-b393-7b1099b7b531" providerId="ADAL" clId="{744485F2-56BD-4C69-A540-783FF149B1F4}" dt="2023-10-23T08:43:04.494" v="10622" actId="478"/>
          <ac:spMkLst>
            <pc:docMk/>
            <pc:sldMk cId="4032756411" sldId="302"/>
            <ac:spMk id="7" creationId="{5759D274-E668-50E0-D06E-AC61E6522911}"/>
          </ac:spMkLst>
        </pc:spChg>
        <pc:spChg chg="add mod">
          <ac:chgData name="M Zarif Wafiy (ED-DEL/DIGITAL)" userId="2504ba28-896b-48cf-b393-7b1099b7b531" providerId="ADAL" clId="{744485F2-56BD-4C69-A540-783FF149B1F4}" dt="2023-10-23T08:43:33.032" v="10626" actId="207"/>
          <ac:spMkLst>
            <pc:docMk/>
            <pc:sldMk cId="4032756411" sldId="302"/>
            <ac:spMk id="8" creationId="{A83C4D1F-8A95-BDF7-30FC-47BB4A34A461}"/>
          </ac:spMkLst>
        </pc:spChg>
        <pc:spChg chg="add mod">
          <ac:chgData name="M Zarif Wafiy (ED-DEL/DIGITAL)" userId="2504ba28-896b-48cf-b393-7b1099b7b531" providerId="ADAL" clId="{744485F2-56BD-4C69-A540-783FF149B1F4}" dt="2023-10-18T06:00:09.051" v="9818" actId="313"/>
          <ac:spMkLst>
            <pc:docMk/>
            <pc:sldMk cId="4032756411" sldId="302"/>
            <ac:spMk id="8" creationId="{D74EAEE8-EBE9-030E-757B-D15185DC8D81}"/>
          </ac:spMkLst>
        </pc:spChg>
        <pc:spChg chg="add mod">
          <ac:chgData name="M Zarif Wafiy (ED-DEL/DIGITAL)" userId="2504ba28-896b-48cf-b393-7b1099b7b531" providerId="ADAL" clId="{744485F2-56BD-4C69-A540-783FF149B1F4}" dt="2023-10-03T06:24:10.563" v="543"/>
          <ac:spMkLst>
            <pc:docMk/>
            <pc:sldMk cId="4032756411" sldId="302"/>
            <ac:spMk id="10" creationId="{28944082-282E-9444-6C10-1522C905C2A4}"/>
          </ac:spMkLst>
        </pc:spChg>
        <pc:spChg chg="add mod">
          <ac:chgData name="M Zarif Wafiy (ED-DEL/DIGITAL)" userId="2504ba28-896b-48cf-b393-7b1099b7b531" providerId="ADAL" clId="{744485F2-56BD-4C69-A540-783FF149B1F4}" dt="2023-10-09T10:06:50.905" v="6099" actId="20577"/>
          <ac:spMkLst>
            <pc:docMk/>
            <pc:sldMk cId="4032756411" sldId="302"/>
            <ac:spMk id="11" creationId="{E22E7B54-A83F-0D92-F256-A0BC03DDAD7D}"/>
          </ac:spMkLst>
        </pc:spChg>
        <pc:spChg chg="mod">
          <ac:chgData name="M Zarif Wafiy (ED-DEL/DIGITAL)" userId="2504ba28-896b-48cf-b393-7b1099b7b531" providerId="ADAL" clId="{744485F2-56BD-4C69-A540-783FF149B1F4}" dt="2023-10-18T06:00:34.178" v="9820"/>
          <ac:spMkLst>
            <pc:docMk/>
            <pc:sldMk cId="4032756411" sldId="302"/>
            <ac:spMk id="12" creationId="{B29DB1B4-4A96-571E-0A6C-934FE7E91CDF}"/>
          </ac:spMkLst>
        </pc:spChg>
        <pc:spChg chg="add del mod">
          <ac:chgData name="M Zarif Wafiy (ED-DEL/DIGITAL)" userId="2504ba28-896b-48cf-b393-7b1099b7b531" providerId="ADAL" clId="{744485F2-56BD-4C69-A540-783FF149B1F4}" dt="2023-10-03T06:25:05.779" v="624" actId="478"/>
          <ac:spMkLst>
            <pc:docMk/>
            <pc:sldMk cId="4032756411" sldId="302"/>
            <ac:spMk id="13" creationId="{82F65C90-BE58-C6DA-BC89-793D1318BDDB}"/>
          </ac:spMkLst>
        </pc:spChg>
        <pc:spChg chg="add mod">
          <ac:chgData name="M Zarif Wafiy (ED-DEL/DIGITAL)" userId="2504ba28-896b-48cf-b393-7b1099b7b531" providerId="ADAL" clId="{744485F2-56BD-4C69-A540-783FF149B1F4}" dt="2023-10-03T06:25:47.386" v="630" actId="14100"/>
          <ac:spMkLst>
            <pc:docMk/>
            <pc:sldMk cId="4032756411" sldId="302"/>
            <ac:spMk id="14" creationId="{87D11CE2-A9B2-7822-E5EF-6F7DA0EBA177}"/>
          </ac:spMkLst>
        </pc:spChg>
        <pc:grpChg chg="add mod">
          <ac:chgData name="M Zarif Wafiy (ED-DEL/DIGITAL)" userId="2504ba28-896b-48cf-b393-7b1099b7b531" providerId="ADAL" clId="{744485F2-56BD-4C69-A540-783FF149B1F4}" dt="2023-10-18T06:00:34.178" v="9820"/>
          <ac:grpSpMkLst>
            <pc:docMk/>
            <pc:sldMk cId="4032756411" sldId="302"/>
            <ac:grpSpMk id="2" creationId="{7701A72B-CC95-3395-3B9F-27001DDE9C4C}"/>
          </ac:grpSpMkLst>
        </pc:grpChg>
        <pc:grpChg chg="add del mod">
          <ac:chgData name="M Zarif Wafiy (ED-DEL/DIGITAL)" userId="2504ba28-896b-48cf-b393-7b1099b7b531" providerId="ADAL" clId="{744485F2-56BD-4C69-A540-783FF149B1F4}" dt="2023-10-18T06:00:33.674" v="9819" actId="478"/>
          <ac:grpSpMkLst>
            <pc:docMk/>
            <pc:sldMk cId="4032756411" sldId="302"/>
            <ac:grpSpMk id="6" creationId="{9BE197D8-282C-39F6-BF7C-104260121E48}"/>
          </ac:grpSpMkLst>
        </pc:grpChg>
        <pc:grpChg chg="add mod">
          <ac:chgData name="M Zarif Wafiy (ED-DEL/DIGITAL)" userId="2504ba28-896b-48cf-b393-7b1099b7b531" providerId="ADAL" clId="{744485F2-56BD-4C69-A540-783FF149B1F4}" dt="2023-10-03T06:25:26.609" v="626" actId="1076"/>
          <ac:grpSpMkLst>
            <pc:docMk/>
            <pc:sldMk cId="4032756411" sldId="302"/>
            <ac:grpSpMk id="9" creationId="{B684BAFF-2E86-72F3-7244-50957DF816F3}"/>
          </ac:grpSpMkLst>
        </pc:grpChg>
        <pc:grpChg chg="add mod">
          <ac:chgData name="M Zarif Wafiy (ED-DEL/DIGITAL)" userId="2504ba28-896b-48cf-b393-7b1099b7b531" providerId="ADAL" clId="{744485F2-56BD-4C69-A540-783FF149B1F4}" dt="2023-10-23T08:43:17.858" v="10625" actId="164"/>
          <ac:grpSpMkLst>
            <pc:docMk/>
            <pc:sldMk cId="4032756411" sldId="302"/>
            <ac:grpSpMk id="13" creationId="{42F48FBD-863B-F7E4-351F-B8175C572376}"/>
          </ac:grpSpMkLst>
        </pc:grpChg>
        <pc:graphicFrameChg chg="add del mod">
          <ac:chgData name="M Zarif Wafiy (ED-DEL/DIGITAL)" userId="2504ba28-896b-48cf-b393-7b1099b7b531" providerId="ADAL" clId="{744485F2-56BD-4C69-A540-783FF149B1F4}" dt="2023-10-03T06:22:49.718" v="504" actId="478"/>
          <ac:graphicFrameMkLst>
            <pc:docMk/>
            <pc:sldMk cId="4032756411" sldId="302"/>
            <ac:graphicFrameMk id="5" creationId="{429DFD3B-33FC-5215-C9BE-1446106DE570}"/>
          </ac:graphicFrameMkLst>
        </pc:graphicFrameChg>
      </pc:sldChg>
      <pc:sldChg chg="addSp delSp modSp new add del mod ord">
        <pc:chgData name="M Zarif Wafiy (ED-DEL/DIGITAL)" userId="2504ba28-896b-48cf-b393-7b1099b7b531" providerId="ADAL" clId="{744485F2-56BD-4C69-A540-783FF149B1F4}" dt="2023-10-23T10:21:15.722" v="11295" actId="14100"/>
        <pc:sldMkLst>
          <pc:docMk/>
          <pc:sldMk cId="3728352307" sldId="303"/>
        </pc:sldMkLst>
        <pc:spChg chg="add mod">
          <ac:chgData name="M Zarif Wafiy (ED-DEL/DIGITAL)" userId="2504ba28-896b-48cf-b393-7b1099b7b531" providerId="ADAL" clId="{744485F2-56BD-4C69-A540-783FF149B1F4}" dt="2023-10-10T08:02:48.780" v="7906"/>
          <ac:spMkLst>
            <pc:docMk/>
            <pc:sldMk cId="3728352307" sldId="303"/>
            <ac:spMk id="2" creationId="{25D0AEC4-097F-4637-9120-0EC8DD9A63D4}"/>
          </ac:spMkLst>
        </pc:spChg>
        <pc:spChg chg="add del">
          <ac:chgData name="M Zarif Wafiy (ED-DEL/DIGITAL)" userId="2504ba28-896b-48cf-b393-7b1099b7b531" providerId="ADAL" clId="{744485F2-56BD-4C69-A540-783FF149B1F4}" dt="2023-10-09T03:09:12.606" v="4438" actId="478"/>
          <ac:spMkLst>
            <pc:docMk/>
            <pc:sldMk cId="3728352307" sldId="303"/>
            <ac:spMk id="2" creationId="{7388EEC3-EFFF-FC8E-ADA6-D145197EC8DE}"/>
          </ac:spMkLst>
        </pc:spChg>
        <pc:spChg chg="del">
          <ac:chgData name="M Zarif Wafiy (ED-DEL/DIGITAL)" userId="2504ba28-896b-48cf-b393-7b1099b7b531" providerId="ADAL" clId="{744485F2-56BD-4C69-A540-783FF149B1F4}" dt="2023-10-03T03:12:04.555" v="325" actId="478"/>
          <ac:spMkLst>
            <pc:docMk/>
            <pc:sldMk cId="3728352307" sldId="303"/>
            <ac:spMk id="2" creationId="{F408D864-48AF-76B6-740F-3845BF8BE72F}"/>
          </ac:spMkLst>
        </pc:spChg>
        <pc:spChg chg="del">
          <ac:chgData name="M Zarif Wafiy (ED-DEL/DIGITAL)" userId="2504ba28-896b-48cf-b393-7b1099b7b531" providerId="ADAL" clId="{744485F2-56BD-4C69-A540-783FF149B1F4}" dt="2023-10-03T03:12:29.849" v="330" actId="478"/>
          <ac:spMkLst>
            <pc:docMk/>
            <pc:sldMk cId="3728352307" sldId="303"/>
            <ac:spMk id="3" creationId="{47A4D924-8640-AFD6-022D-7AAEEB30C19E}"/>
          </ac:spMkLst>
        </pc:spChg>
        <pc:spChg chg="add del mod">
          <ac:chgData name="M Zarif Wafiy (ED-DEL/DIGITAL)" userId="2504ba28-896b-48cf-b393-7b1099b7b531" providerId="ADAL" clId="{744485F2-56BD-4C69-A540-783FF149B1F4}" dt="2023-10-09T08:12:44.098" v="5344" actId="478"/>
          <ac:spMkLst>
            <pc:docMk/>
            <pc:sldMk cId="3728352307" sldId="303"/>
            <ac:spMk id="3" creationId="{D99125ED-DF89-AA86-22E8-9722EC1C86CF}"/>
          </ac:spMkLst>
        </pc:spChg>
        <pc:spChg chg="add del mod">
          <ac:chgData name="M Zarif Wafiy (ED-DEL/DIGITAL)" userId="2504ba28-896b-48cf-b393-7b1099b7b531" providerId="ADAL" clId="{744485F2-56BD-4C69-A540-783FF149B1F4}" dt="2023-10-09T07:05:37.335" v="4941" actId="478"/>
          <ac:spMkLst>
            <pc:docMk/>
            <pc:sldMk cId="3728352307" sldId="303"/>
            <ac:spMk id="4" creationId="{6BED5129-8A68-155C-6C4F-65B8DECB1653}"/>
          </ac:spMkLst>
        </pc:spChg>
        <pc:spChg chg="add del mod">
          <ac:chgData name="M Zarif Wafiy (ED-DEL/DIGITAL)" userId="2504ba28-896b-48cf-b393-7b1099b7b531" providerId="ADAL" clId="{744485F2-56BD-4C69-A540-783FF149B1F4}" dt="2023-10-09T10:00:12.185" v="5655" actId="478"/>
          <ac:spMkLst>
            <pc:docMk/>
            <pc:sldMk cId="3728352307" sldId="303"/>
            <ac:spMk id="5" creationId="{CE47A7FA-8882-F96F-4D14-B1EF067A1BFF}"/>
          </ac:spMkLst>
        </pc:spChg>
        <pc:spChg chg="add del mod">
          <ac:chgData name="M Zarif Wafiy (ED-DEL/DIGITAL)" userId="2504ba28-896b-48cf-b393-7b1099b7b531" providerId="ADAL" clId="{744485F2-56BD-4C69-A540-783FF149B1F4}" dt="2023-10-09T07:06:49.857" v="5040" actId="478"/>
          <ac:spMkLst>
            <pc:docMk/>
            <pc:sldMk cId="3728352307" sldId="303"/>
            <ac:spMk id="6" creationId="{B5BD8233-0F9F-7D2A-54FB-463FBCB8EAF2}"/>
          </ac:spMkLst>
        </pc:spChg>
        <pc:spChg chg="add del mod">
          <ac:chgData name="M Zarif Wafiy (ED-DEL/DIGITAL)" userId="2504ba28-896b-48cf-b393-7b1099b7b531" providerId="ADAL" clId="{744485F2-56BD-4C69-A540-783FF149B1F4}" dt="2023-10-09T07:06:16.607" v="4948" actId="478"/>
          <ac:spMkLst>
            <pc:docMk/>
            <pc:sldMk cId="3728352307" sldId="303"/>
            <ac:spMk id="7" creationId="{D67C633A-83BE-FE6B-00B0-74552D43E8FC}"/>
          </ac:spMkLst>
        </pc:spChg>
        <pc:spChg chg="add del mod">
          <ac:chgData name="M Zarif Wafiy (ED-DEL/DIGITAL)" userId="2504ba28-896b-48cf-b393-7b1099b7b531" providerId="ADAL" clId="{744485F2-56BD-4C69-A540-783FF149B1F4}" dt="2023-10-09T07:07:35.755" v="5079" actId="478"/>
          <ac:spMkLst>
            <pc:docMk/>
            <pc:sldMk cId="3728352307" sldId="303"/>
            <ac:spMk id="8" creationId="{FDE98C4D-40F9-6971-691C-31EECF424F95}"/>
          </ac:spMkLst>
        </pc:spChg>
        <pc:spChg chg="add del mod">
          <ac:chgData name="M Zarif Wafiy (ED-DEL/DIGITAL)" userId="2504ba28-896b-48cf-b393-7b1099b7b531" providerId="ADAL" clId="{744485F2-56BD-4C69-A540-783FF149B1F4}" dt="2023-10-09T07:07:58.277" v="5137" actId="478"/>
          <ac:spMkLst>
            <pc:docMk/>
            <pc:sldMk cId="3728352307" sldId="303"/>
            <ac:spMk id="9" creationId="{5FD59629-CA08-655F-6044-847D7E8EEF77}"/>
          </ac:spMkLst>
        </pc:spChg>
        <pc:spChg chg="add del mod">
          <ac:chgData name="M Zarif Wafiy (ED-DEL/DIGITAL)" userId="2504ba28-896b-48cf-b393-7b1099b7b531" providerId="ADAL" clId="{744485F2-56BD-4C69-A540-783FF149B1F4}" dt="2023-10-03T03:15:20.420" v="413" actId="478"/>
          <ac:spMkLst>
            <pc:docMk/>
            <pc:sldMk cId="3728352307" sldId="303"/>
            <ac:spMk id="10" creationId="{108990D1-D7E7-1EB6-24D3-1B49F9DACCCF}"/>
          </ac:spMkLst>
        </pc:spChg>
        <pc:spChg chg="add del mod">
          <ac:chgData name="M Zarif Wafiy (ED-DEL/DIGITAL)" userId="2504ba28-896b-48cf-b393-7b1099b7b531" providerId="ADAL" clId="{744485F2-56BD-4C69-A540-783FF149B1F4}" dt="2023-10-09T08:12:44.098" v="5344" actId="478"/>
          <ac:spMkLst>
            <pc:docMk/>
            <pc:sldMk cId="3728352307" sldId="303"/>
            <ac:spMk id="10" creationId="{879B0052-D8F1-BFD7-E1FF-1821F350B3C0}"/>
          </ac:spMkLst>
        </pc:spChg>
        <pc:spChg chg="add del mod">
          <ac:chgData name="M Zarif Wafiy (ED-DEL/DIGITAL)" userId="2504ba28-896b-48cf-b393-7b1099b7b531" providerId="ADAL" clId="{744485F2-56BD-4C69-A540-783FF149B1F4}" dt="2023-10-03T03:15:20.420" v="413" actId="478"/>
          <ac:spMkLst>
            <pc:docMk/>
            <pc:sldMk cId="3728352307" sldId="303"/>
            <ac:spMk id="11" creationId="{66BEEE26-7DF8-AF97-DCDC-FAADBB002758}"/>
          </ac:spMkLst>
        </pc:spChg>
        <pc:spChg chg="add mod ord">
          <ac:chgData name="M Zarif Wafiy (ED-DEL/DIGITAL)" userId="2504ba28-896b-48cf-b393-7b1099b7b531" providerId="ADAL" clId="{744485F2-56BD-4C69-A540-783FF149B1F4}" dt="2023-10-23T10:21:15.722" v="11295" actId="14100"/>
          <ac:spMkLst>
            <pc:docMk/>
            <pc:sldMk cId="3728352307" sldId="303"/>
            <ac:spMk id="16" creationId="{48AE2F50-0A6A-FDFC-8621-A2D032068B4E}"/>
          </ac:spMkLst>
        </pc:spChg>
        <pc:spChg chg="add mod">
          <ac:chgData name="M Zarif Wafiy (ED-DEL/DIGITAL)" userId="2504ba28-896b-48cf-b393-7b1099b7b531" providerId="ADAL" clId="{744485F2-56BD-4C69-A540-783FF149B1F4}" dt="2023-10-09T10:04:22.869" v="5780" actId="20577"/>
          <ac:spMkLst>
            <pc:docMk/>
            <pc:sldMk cId="3728352307" sldId="303"/>
            <ac:spMk id="20" creationId="{060A1EE6-9A1D-9EF9-985E-302712DB6738}"/>
          </ac:spMkLst>
        </pc:spChg>
        <pc:spChg chg="add mod">
          <ac:chgData name="M Zarif Wafiy (ED-DEL/DIGITAL)" userId="2504ba28-896b-48cf-b393-7b1099b7b531" providerId="ADAL" clId="{744485F2-56BD-4C69-A540-783FF149B1F4}" dt="2023-10-23T08:41:27.657" v="10599" actId="1076"/>
          <ac:spMkLst>
            <pc:docMk/>
            <pc:sldMk cId="3728352307" sldId="303"/>
            <ac:spMk id="21" creationId="{4DBDA996-A32F-830B-32FF-8D2224F1D9C3}"/>
          </ac:spMkLst>
        </pc:spChg>
        <pc:spChg chg="add mod">
          <ac:chgData name="M Zarif Wafiy (ED-DEL/DIGITAL)" userId="2504ba28-896b-48cf-b393-7b1099b7b531" providerId="ADAL" clId="{744485F2-56BD-4C69-A540-783FF149B1F4}" dt="2023-10-23T08:41:32.264" v="10600" actId="1076"/>
          <ac:spMkLst>
            <pc:docMk/>
            <pc:sldMk cId="3728352307" sldId="303"/>
            <ac:spMk id="24" creationId="{D5DCC999-859B-774A-B8C1-43D01F39750B}"/>
          </ac:spMkLst>
        </pc:spChg>
        <pc:spChg chg="add mod">
          <ac:chgData name="M Zarif Wafiy (ED-DEL/DIGITAL)" userId="2504ba28-896b-48cf-b393-7b1099b7b531" providerId="ADAL" clId="{744485F2-56BD-4C69-A540-783FF149B1F4}" dt="2023-10-23T08:41:27.657" v="10599" actId="1076"/>
          <ac:spMkLst>
            <pc:docMk/>
            <pc:sldMk cId="3728352307" sldId="303"/>
            <ac:spMk id="25" creationId="{5E22D7F1-F210-5512-F7BF-1F6667E7F8F5}"/>
          </ac:spMkLst>
        </pc:spChg>
        <pc:spChg chg="add del">
          <ac:chgData name="M Zarif Wafiy (ED-DEL/DIGITAL)" userId="2504ba28-896b-48cf-b393-7b1099b7b531" providerId="ADAL" clId="{744485F2-56BD-4C69-A540-783FF149B1F4}" dt="2023-10-09T10:03:47.905" v="5754" actId="478"/>
          <ac:spMkLst>
            <pc:docMk/>
            <pc:sldMk cId="3728352307" sldId="303"/>
            <ac:spMk id="26" creationId="{77845625-1FD9-0FBB-554A-5842C2612B8D}"/>
          </ac:spMkLst>
        </pc:spChg>
        <pc:spChg chg="add del">
          <ac:chgData name="M Zarif Wafiy (ED-DEL/DIGITAL)" userId="2504ba28-896b-48cf-b393-7b1099b7b531" providerId="ADAL" clId="{744485F2-56BD-4C69-A540-783FF149B1F4}" dt="2023-10-09T10:03:53.279" v="5756" actId="478"/>
          <ac:spMkLst>
            <pc:docMk/>
            <pc:sldMk cId="3728352307" sldId="303"/>
            <ac:spMk id="27" creationId="{AEC356B8-9C40-CD40-1E74-504797552CFD}"/>
          </ac:spMkLst>
        </pc:spChg>
        <pc:spChg chg="add mod">
          <ac:chgData name="M Zarif Wafiy (ED-DEL/DIGITAL)" userId="2504ba28-896b-48cf-b393-7b1099b7b531" providerId="ADAL" clId="{744485F2-56BD-4C69-A540-783FF149B1F4}" dt="2023-10-23T08:41:27.657" v="10599" actId="1076"/>
          <ac:spMkLst>
            <pc:docMk/>
            <pc:sldMk cId="3728352307" sldId="303"/>
            <ac:spMk id="28" creationId="{70F0AC06-5979-383C-7E54-10E294E3154C}"/>
          </ac:spMkLst>
        </pc:spChg>
        <pc:picChg chg="add del mod">
          <ac:chgData name="M Zarif Wafiy (ED-DEL/DIGITAL)" userId="2504ba28-896b-48cf-b393-7b1099b7b531" providerId="ADAL" clId="{744485F2-56BD-4C69-A540-783FF149B1F4}" dt="2023-10-03T03:15:20.420" v="413" actId="478"/>
          <ac:picMkLst>
            <pc:docMk/>
            <pc:sldMk cId="3728352307" sldId="303"/>
            <ac:picMk id="12" creationId="{6E0C8DCC-5471-631E-4974-12729EEEF826}"/>
          </ac:picMkLst>
        </pc:picChg>
        <pc:picChg chg="add del mod">
          <ac:chgData name="M Zarif Wafiy (ED-DEL/DIGITAL)" userId="2504ba28-896b-48cf-b393-7b1099b7b531" providerId="ADAL" clId="{744485F2-56BD-4C69-A540-783FF149B1F4}" dt="2023-10-09T07:47:37.062" v="5330" actId="478"/>
          <ac:picMkLst>
            <pc:docMk/>
            <pc:sldMk cId="3728352307" sldId="303"/>
            <ac:picMk id="12" creationId="{9094DEE6-0662-E6DD-A524-91FE00BEF4A2}"/>
          </ac:picMkLst>
        </pc:picChg>
        <pc:picChg chg="add del mod">
          <ac:chgData name="M Zarif Wafiy (ED-DEL/DIGITAL)" userId="2504ba28-896b-48cf-b393-7b1099b7b531" providerId="ADAL" clId="{744485F2-56BD-4C69-A540-783FF149B1F4}" dt="2023-10-09T07:09:29.819" v="5230" actId="478"/>
          <ac:picMkLst>
            <pc:docMk/>
            <pc:sldMk cId="3728352307" sldId="303"/>
            <ac:picMk id="13" creationId="{6964BF09-B203-0552-E89F-73E01AE60636}"/>
          </ac:picMkLst>
        </pc:picChg>
        <pc:picChg chg="add del mod">
          <ac:chgData name="M Zarif Wafiy (ED-DEL/DIGITAL)" userId="2504ba28-896b-48cf-b393-7b1099b7b531" providerId="ADAL" clId="{744485F2-56BD-4C69-A540-783FF149B1F4}" dt="2023-10-09T07:09:30.415" v="5231" actId="478"/>
          <ac:picMkLst>
            <pc:docMk/>
            <pc:sldMk cId="3728352307" sldId="303"/>
            <ac:picMk id="14" creationId="{10D19D56-5A83-6542-AF59-1296CA8F112E}"/>
          </ac:picMkLst>
        </pc:picChg>
        <pc:picChg chg="add del mod">
          <ac:chgData name="M Zarif Wafiy (ED-DEL/DIGITAL)" userId="2504ba28-896b-48cf-b393-7b1099b7b531" providerId="ADAL" clId="{744485F2-56BD-4C69-A540-783FF149B1F4}" dt="2023-10-09T07:09:30.932" v="5232" actId="478"/>
          <ac:picMkLst>
            <pc:docMk/>
            <pc:sldMk cId="3728352307" sldId="303"/>
            <ac:picMk id="15" creationId="{A9BCA4FC-247C-DB58-9753-3B7678AAB310}"/>
          </ac:picMkLst>
        </pc:picChg>
        <pc:picChg chg="add mod modCrop">
          <ac:chgData name="M Zarif Wafiy (ED-DEL/DIGITAL)" userId="2504ba28-896b-48cf-b393-7b1099b7b531" providerId="ADAL" clId="{744485F2-56BD-4C69-A540-783FF149B1F4}" dt="2023-10-23T08:41:27.657" v="10599" actId="1076"/>
          <ac:picMkLst>
            <pc:docMk/>
            <pc:sldMk cId="3728352307" sldId="303"/>
            <ac:picMk id="18" creationId="{CDD89D73-B90D-E5DA-F84A-E0FACE56F8CC}"/>
          </ac:picMkLst>
        </pc:picChg>
        <pc:picChg chg="add mod modCrop">
          <ac:chgData name="M Zarif Wafiy (ED-DEL/DIGITAL)" userId="2504ba28-896b-48cf-b393-7b1099b7b531" providerId="ADAL" clId="{744485F2-56BD-4C69-A540-783FF149B1F4}" dt="2023-10-23T08:41:27.657" v="10599" actId="1076"/>
          <ac:picMkLst>
            <pc:docMk/>
            <pc:sldMk cId="3728352307" sldId="303"/>
            <ac:picMk id="23" creationId="{7480FC4C-ED8E-3660-E704-C729657F4A4E}"/>
          </ac:picMkLst>
        </pc:picChg>
      </pc:sldChg>
      <pc:sldChg chg="addSp delSp modSp add del mod ord addCm modCm">
        <pc:chgData name="M Zarif Wafiy (ED-DEL/DIGITAL)" userId="2504ba28-896b-48cf-b393-7b1099b7b531" providerId="ADAL" clId="{744485F2-56BD-4C69-A540-783FF149B1F4}" dt="2023-10-18T05:56:10.253" v="9807" actId="47"/>
        <pc:sldMkLst>
          <pc:docMk/>
          <pc:sldMk cId="3555679238" sldId="304"/>
        </pc:sldMkLst>
        <pc:spChg chg="add mod">
          <ac:chgData name="M Zarif Wafiy (ED-DEL/DIGITAL)" userId="2504ba28-896b-48cf-b393-7b1099b7b531" providerId="ADAL" clId="{744485F2-56BD-4C69-A540-783FF149B1F4}" dt="2023-10-03T06:45:47.405" v="1246" actId="20577"/>
          <ac:spMkLst>
            <pc:docMk/>
            <pc:sldMk cId="3555679238" sldId="304"/>
            <ac:spMk id="2" creationId="{FCEC63DA-4865-A21C-ED7B-B6AACE847608}"/>
          </ac:spMkLst>
        </pc:spChg>
        <pc:spChg chg="mod">
          <ac:chgData name="M Zarif Wafiy (ED-DEL/DIGITAL)" userId="2504ba28-896b-48cf-b393-7b1099b7b531" providerId="ADAL" clId="{744485F2-56BD-4C69-A540-783FF149B1F4}" dt="2023-10-10T06:52:39.992" v="7408" actId="1076"/>
          <ac:spMkLst>
            <pc:docMk/>
            <pc:sldMk cId="3555679238" sldId="304"/>
            <ac:spMk id="3" creationId="{44BE2334-6777-5C44-B752-929CF5730646}"/>
          </ac:spMkLst>
        </pc:spChg>
        <pc:spChg chg="add mod">
          <ac:chgData name="M Zarif Wafiy (ED-DEL/DIGITAL)" userId="2504ba28-896b-48cf-b393-7b1099b7b531" providerId="ADAL" clId="{744485F2-56BD-4C69-A540-783FF149B1F4}" dt="2023-10-10T08:01:49.639" v="7901" actId="207"/>
          <ac:spMkLst>
            <pc:docMk/>
            <pc:sldMk cId="3555679238" sldId="304"/>
            <ac:spMk id="4" creationId="{D626017A-0747-A191-AC92-742B9EAE4326}"/>
          </ac:spMkLst>
        </pc:spChg>
        <pc:spChg chg="add del mod">
          <ac:chgData name="M Zarif Wafiy (ED-DEL/DIGITAL)" userId="2504ba28-896b-48cf-b393-7b1099b7b531" providerId="ADAL" clId="{744485F2-56BD-4C69-A540-783FF149B1F4}" dt="2023-10-03T09:08:30.490" v="2284" actId="478"/>
          <ac:spMkLst>
            <pc:docMk/>
            <pc:sldMk cId="3555679238" sldId="304"/>
            <ac:spMk id="4" creationId="{EDC0EBB8-A4A9-B950-F721-DE08F05A5597}"/>
          </ac:spMkLst>
        </pc:spChg>
        <pc:spChg chg="add del mod">
          <ac:chgData name="M Zarif Wafiy (ED-DEL/DIGITAL)" userId="2504ba28-896b-48cf-b393-7b1099b7b531" providerId="ADAL" clId="{744485F2-56BD-4C69-A540-783FF149B1F4}" dt="2023-10-17T01:48:40.784" v="9692" actId="20577"/>
          <ac:spMkLst>
            <pc:docMk/>
            <pc:sldMk cId="3555679238" sldId="304"/>
            <ac:spMk id="6" creationId="{BA6C555D-FF20-8A75-384F-D8E9A384F014}"/>
          </ac:spMkLst>
        </pc:spChg>
        <pc:spChg chg="add mod">
          <ac:chgData name="M Zarif Wafiy (ED-DEL/DIGITAL)" userId="2504ba28-896b-48cf-b393-7b1099b7b531" providerId="ADAL" clId="{744485F2-56BD-4C69-A540-783FF149B1F4}" dt="2023-10-17T01:49:14.967" v="9697" actId="1076"/>
          <ac:spMkLst>
            <pc:docMk/>
            <pc:sldMk cId="3555679238" sldId="304"/>
            <ac:spMk id="7" creationId="{35E6E259-5039-2AC4-DB1F-03BD73B0FC34}"/>
          </ac:spMkLst>
        </pc:spChg>
        <pc:spChg chg="add del mod">
          <ac:chgData name="M Zarif Wafiy (ED-DEL/DIGITAL)" userId="2504ba28-896b-48cf-b393-7b1099b7b531" providerId="ADAL" clId="{744485F2-56BD-4C69-A540-783FF149B1F4}" dt="2023-10-10T07:59:43.826" v="7857" actId="478"/>
          <ac:spMkLst>
            <pc:docMk/>
            <pc:sldMk cId="3555679238" sldId="304"/>
            <ac:spMk id="7" creationId="{924A5907-C42B-5417-010B-3238E040D2EB}"/>
          </ac:spMkLst>
        </pc:spChg>
        <pc:spChg chg="mod">
          <ac:chgData name="M Zarif Wafiy (ED-DEL/DIGITAL)" userId="2504ba28-896b-48cf-b393-7b1099b7b531" providerId="ADAL" clId="{744485F2-56BD-4C69-A540-783FF149B1F4}" dt="2023-10-10T07:59:01.265" v="7849" actId="20577"/>
          <ac:spMkLst>
            <pc:docMk/>
            <pc:sldMk cId="3555679238" sldId="304"/>
            <ac:spMk id="8" creationId="{53A16656-BB72-A545-BAC2-88B5F7B95810}"/>
          </ac:spMkLst>
        </pc:spChg>
        <pc:spChg chg="add del mod">
          <ac:chgData name="M Zarif Wafiy (ED-DEL/DIGITAL)" userId="2504ba28-896b-48cf-b393-7b1099b7b531" providerId="ADAL" clId="{744485F2-56BD-4C69-A540-783FF149B1F4}" dt="2023-10-10T07:59:57.123" v="7862" actId="478"/>
          <ac:spMkLst>
            <pc:docMk/>
            <pc:sldMk cId="3555679238" sldId="304"/>
            <ac:spMk id="9" creationId="{C590E676-1A34-D733-8675-DEB2A6553647}"/>
          </ac:spMkLst>
        </pc:spChg>
        <pc:spChg chg="add mod">
          <ac:chgData name="M Zarif Wafiy (ED-DEL/DIGITAL)" userId="2504ba28-896b-48cf-b393-7b1099b7b531" providerId="ADAL" clId="{744485F2-56BD-4C69-A540-783FF149B1F4}" dt="2023-10-17T01:49:37.856" v="9698" actId="1076"/>
          <ac:spMkLst>
            <pc:docMk/>
            <pc:sldMk cId="3555679238" sldId="304"/>
            <ac:spMk id="9" creationId="{DC9F1A1E-3E8C-95A2-6A1B-1491B1287984}"/>
          </ac:spMkLst>
        </pc:spChg>
        <pc:spChg chg="mod">
          <ac:chgData name="M Zarif Wafiy (ED-DEL/DIGITAL)" userId="2504ba28-896b-48cf-b393-7b1099b7b531" providerId="ADAL" clId="{744485F2-56BD-4C69-A540-783FF149B1F4}" dt="2023-10-03T08:28:52.376" v="2148"/>
          <ac:spMkLst>
            <pc:docMk/>
            <pc:sldMk cId="3555679238" sldId="304"/>
            <ac:spMk id="9" creationId="{ED3D115A-1C4E-E2EA-F352-C43AFA43DB73}"/>
          </ac:spMkLst>
        </pc:spChg>
        <pc:spChg chg="add del mod">
          <ac:chgData name="M Zarif Wafiy (ED-DEL/DIGITAL)" userId="2504ba28-896b-48cf-b393-7b1099b7b531" providerId="ADAL" clId="{744485F2-56BD-4C69-A540-783FF149B1F4}" dt="2023-10-10T07:59:59.582" v="7864" actId="478"/>
          <ac:spMkLst>
            <pc:docMk/>
            <pc:sldMk cId="3555679238" sldId="304"/>
            <ac:spMk id="10" creationId="{66B0F1C7-0A0A-909E-1936-372428F58F44}"/>
          </ac:spMkLst>
        </pc:spChg>
        <pc:spChg chg="mod">
          <ac:chgData name="M Zarif Wafiy (ED-DEL/DIGITAL)" userId="2504ba28-896b-48cf-b393-7b1099b7b531" providerId="ADAL" clId="{744485F2-56BD-4C69-A540-783FF149B1F4}" dt="2023-10-03T08:28:52.376" v="2148"/>
          <ac:spMkLst>
            <pc:docMk/>
            <pc:sldMk cId="3555679238" sldId="304"/>
            <ac:spMk id="11" creationId="{A0AF3D8C-FD3C-C26F-0716-56B0F89EFCFF}"/>
          </ac:spMkLst>
        </pc:spChg>
        <pc:spChg chg="add del mod">
          <ac:chgData name="M Zarif Wafiy (ED-DEL/DIGITAL)" userId="2504ba28-896b-48cf-b393-7b1099b7b531" providerId="ADAL" clId="{744485F2-56BD-4C69-A540-783FF149B1F4}" dt="2023-10-10T07:59:58.449" v="7863" actId="478"/>
          <ac:spMkLst>
            <pc:docMk/>
            <pc:sldMk cId="3555679238" sldId="304"/>
            <ac:spMk id="11" creationId="{C2AD2A79-FC89-7CBD-AFB2-E51B45E57D3F}"/>
          </ac:spMkLst>
        </pc:spChg>
        <pc:spChg chg="add mod">
          <ac:chgData name="M Zarif Wafiy (ED-DEL/DIGITAL)" userId="2504ba28-896b-48cf-b393-7b1099b7b531" providerId="ADAL" clId="{744485F2-56BD-4C69-A540-783FF149B1F4}" dt="2023-10-10T08:01:49.639" v="7901" actId="207"/>
          <ac:spMkLst>
            <pc:docMk/>
            <pc:sldMk cId="3555679238" sldId="304"/>
            <ac:spMk id="12" creationId="{73CFDFD4-8709-DC4B-4949-52557C22BA8E}"/>
          </ac:spMkLst>
        </pc:spChg>
        <pc:spChg chg="add mod">
          <ac:chgData name="M Zarif Wafiy (ED-DEL/DIGITAL)" userId="2504ba28-896b-48cf-b393-7b1099b7b531" providerId="ADAL" clId="{744485F2-56BD-4C69-A540-783FF149B1F4}" dt="2023-10-11T05:56:57.364" v="8746" actId="1076"/>
          <ac:spMkLst>
            <pc:docMk/>
            <pc:sldMk cId="3555679238" sldId="304"/>
            <ac:spMk id="13" creationId="{20A769B4-A8F9-234D-ABED-F939C2B77E2A}"/>
          </ac:spMkLst>
        </pc:spChg>
        <pc:spChg chg="add mod">
          <ac:chgData name="M Zarif Wafiy (ED-DEL/DIGITAL)" userId="2504ba28-896b-48cf-b393-7b1099b7b531" providerId="ADAL" clId="{744485F2-56BD-4C69-A540-783FF149B1F4}" dt="2023-10-10T08:01:49.639" v="7901" actId="207"/>
          <ac:spMkLst>
            <pc:docMk/>
            <pc:sldMk cId="3555679238" sldId="304"/>
            <ac:spMk id="14" creationId="{A1C04FDB-14EF-9072-B5D8-4B6BD41420DD}"/>
          </ac:spMkLst>
        </pc:spChg>
        <pc:spChg chg="mod">
          <ac:chgData name="M Zarif Wafiy (ED-DEL/DIGITAL)" userId="2504ba28-896b-48cf-b393-7b1099b7b531" providerId="ADAL" clId="{744485F2-56BD-4C69-A540-783FF149B1F4}" dt="2023-10-03T08:28:52.376" v="2148"/>
          <ac:spMkLst>
            <pc:docMk/>
            <pc:sldMk cId="3555679238" sldId="304"/>
            <ac:spMk id="14" creationId="{DE2DBF2E-487C-8887-83F3-3069A42B2F23}"/>
          </ac:spMkLst>
        </pc:spChg>
        <pc:spChg chg="add mod">
          <ac:chgData name="M Zarif Wafiy (ED-DEL/DIGITAL)" userId="2504ba28-896b-48cf-b393-7b1099b7b531" providerId="ADAL" clId="{744485F2-56BD-4C69-A540-783FF149B1F4}" dt="2023-10-17T02:47:34.768" v="9699" actId="14100"/>
          <ac:spMkLst>
            <pc:docMk/>
            <pc:sldMk cId="3555679238" sldId="304"/>
            <ac:spMk id="15" creationId="{629C9F4D-D083-86C3-0F92-F4074853AEC5}"/>
          </ac:spMkLst>
        </pc:spChg>
        <pc:spChg chg="mod">
          <ac:chgData name="M Zarif Wafiy (ED-DEL/DIGITAL)" userId="2504ba28-896b-48cf-b393-7b1099b7b531" providerId="ADAL" clId="{744485F2-56BD-4C69-A540-783FF149B1F4}" dt="2023-10-03T08:28:52.376" v="2148"/>
          <ac:spMkLst>
            <pc:docMk/>
            <pc:sldMk cId="3555679238" sldId="304"/>
            <ac:spMk id="16" creationId="{2BEDE65A-1394-D6EE-B4C9-293EBF5C4A46}"/>
          </ac:spMkLst>
        </pc:spChg>
        <pc:spChg chg="add mod">
          <ac:chgData name="M Zarif Wafiy (ED-DEL/DIGITAL)" userId="2504ba28-896b-48cf-b393-7b1099b7b531" providerId="ADAL" clId="{744485F2-56BD-4C69-A540-783FF149B1F4}" dt="2023-10-11T05:57:19.015" v="8749" actId="14100"/>
          <ac:spMkLst>
            <pc:docMk/>
            <pc:sldMk cId="3555679238" sldId="304"/>
            <ac:spMk id="16" creationId="{962E3F95-4A18-7901-D010-92A5C1574FFC}"/>
          </ac:spMkLst>
        </pc:spChg>
        <pc:spChg chg="add del mod">
          <ac:chgData name="M Zarif Wafiy (ED-DEL/DIGITAL)" userId="2504ba28-896b-48cf-b393-7b1099b7b531" providerId="ADAL" clId="{744485F2-56BD-4C69-A540-783FF149B1F4}" dt="2023-10-10T06:53:06.390" v="7420" actId="478"/>
          <ac:spMkLst>
            <pc:docMk/>
            <pc:sldMk cId="3555679238" sldId="304"/>
            <ac:spMk id="18" creationId="{16701454-2A1F-30E1-3545-D988AB3AD686}"/>
          </ac:spMkLst>
        </pc:spChg>
        <pc:spChg chg="add del mod">
          <ac:chgData name="M Zarif Wafiy (ED-DEL/DIGITAL)" userId="2504ba28-896b-48cf-b393-7b1099b7b531" providerId="ADAL" clId="{744485F2-56BD-4C69-A540-783FF149B1F4}" dt="2023-10-10T08:00:52.592" v="7871" actId="14100"/>
          <ac:spMkLst>
            <pc:docMk/>
            <pc:sldMk cId="3555679238" sldId="304"/>
            <ac:spMk id="20" creationId="{74E53707-48AD-FE44-18F7-27D23F7E2112}"/>
          </ac:spMkLst>
        </pc:spChg>
        <pc:spChg chg="add del mod">
          <ac:chgData name="M Zarif Wafiy (ED-DEL/DIGITAL)" userId="2504ba28-896b-48cf-b393-7b1099b7b531" providerId="ADAL" clId="{744485F2-56BD-4C69-A540-783FF149B1F4}" dt="2023-10-10T06:53:06.390" v="7420" actId="478"/>
          <ac:spMkLst>
            <pc:docMk/>
            <pc:sldMk cId="3555679238" sldId="304"/>
            <ac:spMk id="21" creationId="{62CC7236-95CF-42A0-DFB3-F28AF537078F}"/>
          </ac:spMkLst>
        </pc:spChg>
        <pc:spChg chg="mod">
          <ac:chgData name="M Zarif Wafiy (ED-DEL/DIGITAL)" userId="2504ba28-896b-48cf-b393-7b1099b7b531" providerId="ADAL" clId="{744485F2-56BD-4C69-A540-783FF149B1F4}" dt="2023-10-03T09:04:55.998" v="2271"/>
          <ac:spMkLst>
            <pc:docMk/>
            <pc:sldMk cId="3555679238" sldId="304"/>
            <ac:spMk id="23" creationId="{D3476CB0-F804-55B4-03C9-2997D32D499B}"/>
          </ac:spMkLst>
        </pc:spChg>
        <pc:spChg chg="mod">
          <ac:chgData name="M Zarif Wafiy (ED-DEL/DIGITAL)" userId="2504ba28-896b-48cf-b393-7b1099b7b531" providerId="ADAL" clId="{744485F2-56BD-4C69-A540-783FF149B1F4}" dt="2023-10-03T09:04:55.998" v="2271"/>
          <ac:spMkLst>
            <pc:docMk/>
            <pc:sldMk cId="3555679238" sldId="304"/>
            <ac:spMk id="25" creationId="{97A4CC63-C567-49A2-881E-C27A827894EC}"/>
          </ac:spMkLst>
        </pc:spChg>
        <pc:spChg chg="add del mod">
          <ac:chgData name="M Zarif Wafiy (ED-DEL/DIGITAL)" userId="2504ba28-896b-48cf-b393-7b1099b7b531" providerId="ADAL" clId="{744485F2-56BD-4C69-A540-783FF149B1F4}" dt="2023-10-03T09:09:50.219" v="2301"/>
          <ac:spMkLst>
            <pc:docMk/>
            <pc:sldMk cId="3555679238" sldId="304"/>
            <ac:spMk id="27" creationId="{7BFD04A2-44DD-F726-E5AE-21FCB9B660AC}"/>
          </ac:spMkLst>
        </pc:spChg>
        <pc:spChg chg="add del mod">
          <ac:chgData name="M Zarif Wafiy (ED-DEL/DIGITAL)" userId="2504ba28-896b-48cf-b393-7b1099b7b531" providerId="ADAL" clId="{744485F2-56BD-4C69-A540-783FF149B1F4}" dt="2023-10-10T06:59:35.098" v="7785" actId="478"/>
          <ac:spMkLst>
            <pc:docMk/>
            <pc:sldMk cId="3555679238" sldId="304"/>
            <ac:spMk id="28" creationId="{F6DECFAD-F624-175C-8EB8-9706D8C57263}"/>
          </ac:spMkLst>
        </pc:spChg>
        <pc:spChg chg="add del mod">
          <ac:chgData name="M Zarif Wafiy (ED-DEL/DIGITAL)" userId="2504ba28-896b-48cf-b393-7b1099b7b531" providerId="ADAL" clId="{744485F2-56BD-4C69-A540-783FF149B1F4}" dt="2023-10-10T06:59:33.703" v="7784" actId="478"/>
          <ac:spMkLst>
            <pc:docMk/>
            <pc:sldMk cId="3555679238" sldId="304"/>
            <ac:spMk id="29" creationId="{7B6EFB0B-295E-7829-644D-5FD52445E80B}"/>
          </ac:spMkLst>
        </pc:spChg>
        <pc:spChg chg="add del mod">
          <ac:chgData name="M Zarif Wafiy (ED-DEL/DIGITAL)" userId="2504ba28-896b-48cf-b393-7b1099b7b531" providerId="ADAL" clId="{744485F2-56BD-4C69-A540-783FF149B1F4}" dt="2023-10-10T06:59:42.429" v="7791" actId="478"/>
          <ac:spMkLst>
            <pc:docMk/>
            <pc:sldMk cId="3555679238" sldId="304"/>
            <ac:spMk id="30" creationId="{951F0684-F549-DAE0-6CF3-C19EE0725AB3}"/>
          </ac:spMkLst>
        </pc:spChg>
        <pc:spChg chg="add del">
          <ac:chgData name="M Zarif Wafiy (ED-DEL/DIGITAL)" userId="2504ba28-896b-48cf-b393-7b1099b7b531" providerId="ADAL" clId="{744485F2-56BD-4C69-A540-783FF149B1F4}" dt="2023-10-03T09:12:14.338" v="2313" actId="22"/>
          <ac:spMkLst>
            <pc:docMk/>
            <pc:sldMk cId="3555679238" sldId="304"/>
            <ac:spMk id="32" creationId="{8ADCA21F-B6E8-ABDB-3E20-61CB87EA232F}"/>
          </ac:spMkLst>
        </pc:spChg>
        <pc:spChg chg="add del mod">
          <ac:chgData name="M Zarif Wafiy (ED-DEL/DIGITAL)" userId="2504ba28-896b-48cf-b393-7b1099b7b531" providerId="ADAL" clId="{744485F2-56BD-4C69-A540-783FF149B1F4}" dt="2023-10-10T06:59:41.421" v="7790" actId="478"/>
          <ac:spMkLst>
            <pc:docMk/>
            <pc:sldMk cId="3555679238" sldId="304"/>
            <ac:spMk id="33" creationId="{E578C63B-4F4D-80E1-4772-AA153E01B09B}"/>
          </ac:spMkLst>
        </pc:spChg>
        <pc:spChg chg="add del mod">
          <ac:chgData name="M Zarif Wafiy (ED-DEL/DIGITAL)" userId="2504ba28-896b-48cf-b393-7b1099b7b531" providerId="ADAL" clId="{744485F2-56BD-4C69-A540-783FF149B1F4}" dt="2023-10-10T06:59:43.965" v="7793" actId="478"/>
          <ac:spMkLst>
            <pc:docMk/>
            <pc:sldMk cId="3555679238" sldId="304"/>
            <ac:spMk id="34" creationId="{99230815-93F8-BBD8-DC89-93BB8D152903}"/>
          </ac:spMkLst>
        </pc:spChg>
        <pc:spChg chg="add del mod">
          <ac:chgData name="M Zarif Wafiy (ED-DEL/DIGITAL)" userId="2504ba28-896b-48cf-b393-7b1099b7b531" providerId="ADAL" clId="{744485F2-56BD-4C69-A540-783FF149B1F4}" dt="2023-10-10T06:59:43.304" v="7792" actId="478"/>
          <ac:spMkLst>
            <pc:docMk/>
            <pc:sldMk cId="3555679238" sldId="304"/>
            <ac:spMk id="35" creationId="{E87AA65A-488A-2D1B-4E88-CDAD31020B72}"/>
          </ac:spMkLst>
        </pc:spChg>
        <pc:spChg chg="add del mod">
          <ac:chgData name="M Zarif Wafiy (ED-DEL/DIGITAL)" userId="2504ba28-896b-48cf-b393-7b1099b7b531" providerId="ADAL" clId="{744485F2-56BD-4C69-A540-783FF149B1F4}" dt="2023-10-10T06:59:48.586" v="7797" actId="478"/>
          <ac:spMkLst>
            <pc:docMk/>
            <pc:sldMk cId="3555679238" sldId="304"/>
            <ac:spMk id="36" creationId="{421F1812-F174-3888-ECB1-A3FDFA7A57CA}"/>
          </ac:spMkLst>
        </pc:spChg>
        <pc:spChg chg="add del mod">
          <ac:chgData name="M Zarif Wafiy (ED-DEL/DIGITAL)" userId="2504ba28-896b-48cf-b393-7b1099b7b531" providerId="ADAL" clId="{744485F2-56BD-4C69-A540-783FF149B1F4}" dt="2023-10-10T06:59:49.982" v="7798" actId="478"/>
          <ac:spMkLst>
            <pc:docMk/>
            <pc:sldMk cId="3555679238" sldId="304"/>
            <ac:spMk id="37" creationId="{0F44D19B-B99D-5C6D-392C-75D6DA603C49}"/>
          </ac:spMkLst>
        </pc:spChg>
        <pc:spChg chg="add del mod">
          <ac:chgData name="M Zarif Wafiy (ED-DEL/DIGITAL)" userId="2504ba28-896b-48cf-b393-7b1099b7b531" providerId="ADAL" clId="{744485F2-56BD-4C69-A540-783FF149B1F4}" dt="2023-10-10T07:00:03.818" v="7807" actId="478"/>
          <ac:spMkLst>
            <pc:docMk/>
            <pc:sldMk cId="3555679238" sldId="304"/>
            <ac:spMk id="38" creationId="{EC918BD4-E1A8-04F8-7043-D44F6462A4EC}"/>
          </ac:spMkLst>
        </pc:spChg>
        <pc:spChg chg="add del mod">
          <ac:chgData name="M Zarif Wafiy (ED-DEL/DIGITAL)" userId="2504ba28-896b-48cf-b393-7b1099b7b531" providerId="ADAL" clId="{744485F2-56BD-4C69-A540-783FF149B1F4}" dt="2023-10-10T07:00:06.964" v="7808" actId="478"/>
          <ac:spMkLst>
            <pc:docMk/>
            <pc:sldMk cId="3555679238" sldId="304"/>
            <ac:spMk id="39" creationId="{BD5F3978-54F6-708F-046E-C812ABD36D52}"/>
          </ac:spMkLst>
        </pc:spChg>
        <pc:spChg chg="add del mod">
          <ac:chgData name="M Zarif Wafiy (ED-DEL/DIGITAL)" userId="2504ba28-896b-48cf-b393-7b1099b7b531" providerId="ADAL" clId="{744485F2-56BD-4C69-A540-783FF149B1F4}" dt="2023-10-10T06:59:52.406" v="7800" actId="478"/>
          <ac:spMkLst>
            <pc:docMk/>
            <pc:sldMk cId="3555679238" sldId="304"/>
            <ac:spMk id="40" creationId="{E6324F4E-9A2D-D0B6-380A-46F038ACE507}"/>
          </ac:spMkLst>
        </pc:spChg>
        <pc:spChg chg="add del mod">
          <ac:chgData name="M Zarif Wafiy (ED-DEL/DIGITAL)" userId="2504ba28-896b-48cf-b393-7b1099b7b531" providerId="ADAL" clId="{744485F2-56BD-4C69-A540-783FF149B1F4}" dt="2023-10-10T06:59:51.573" v="7799" actId="478"/>
          <ac:spMkLst>
            <pc:docMk/>
            <pc:sldMk cId="3555679238" sldId="304"/>
            <ac:spMk id="41" creationId="{AE9E294A-FB08-E180-296C-F326DE4C5C53}"/>
          </ac:spMkLst>
        </pc:spChg>
        <pc:spChg chg="add del mod">
          <ac:chgData name="M Zarif Wafiy (ED-DEL/DIGITAL)" userId="2504ba28-896b-48cf-b393-7b1099b7b531" providerId="ADAL" clId="{744485F2-56BD-4C69-A540-783FF149B1F4}" dt="2023-10-03T09:28:26.229" v="2417" actId="478"/>
          <ac:spMkLst>
            <pc:docMk/>
            <pc:sldMk cId="3555679238" sldId="304"/>
            <ac:spMk id="42" creationId="{F5DC8B51-52A7-F8A2-DD36-D5E849FEA81B}"/>
          </ac:spMkLst>
        </pc:spChg>
        <pc:spChg chg="add del mod">
          <ac:chgData name="M Zarif Wafiy (ED-DEL/DIGITAL)" userId="2504ba28-896b-48cf-b393-7b1099b7b531" providerId="ADAL" clId="{744485F2-56BD-4C69-A540-783FF149B1F4}" dt="2023-10-10T06:59:54.354" v="7801" actId="478"/>
          <ac:spMkLst>
            <pc:docMk/>
            <pc:sldMk cId="3555679238" sldId="304"/>
            <ac:spMk id="43" creationId="{CE9963DA-AB0E-41A1-7E6D-E030247DC899}"/>
          </ac:spMkLst>
        </pc:spChg>
        <pc:spChg chg="add del mod">
          <ac:chgData name="M Zarif Wafiy (ED-DEL/DIGITAL)" userId="2504ba28-896b-48cf-b393-7b1099b7b531" providerId="ADAL" clId="{744485F2-56BD-4C69-A540-783FF149B1F4}" dt="2023-10-10T06:59:56.176" v="7802" actId="478"/>
          <ac:spMkLst>
            <pc:docMk/>
            <pc:sldMk cId="3555679238" sldId="304"/>
            <ac:spMk id="44" creationId="{229A90A7-065A-A0A7-1B25-B74154826193}"/>
          </ac:spMkLst>
        </pc:spChg>
        <pc:spChg chg="add del mod">
          <ac:chgData name="M Zarif Wafiy (ED-DEL/DIGITAL)" userId="2504ba28-896b-48cf-b393-7b1099b7b531" providerId="ADAL" clId="{744485F2-56BD-4C69-A540-783FF149B1F4}" dt="2023-10-10T06:59:57.617" v="7803" actId="478"/>
          <ac:spMkLst>
            <pc:docMk/>
            <pc:sldMk cId="3555679238" sldId="304"/>
            <ac:spMk id="45" creationId="{9CBEAB77-1D4D-0BCD-9333-28024F11A637}"/>
          </ac:spMkLst>
        </pc:spChg>
        <pc:spChg chg="add del mod">
          <ac:chgData name="M Zarif Wafiy (ED-DEL/DIGITAL)" userId="2504ba28-896b-48cf-b393-7b1099b7b531" providerId="ADAL" clId="{744485F2-56BD-4C69-A540-783FF149B1F4}" dt="2023-10-10T06:59:58.862" v="7804" actId="478"/>
          <ac:spMkLst>
            <pc:docMk/>
            <pc:sldMk cId="3555679238" sldId="304"/>
            <ac:spMk id="46" creationId="{D53F9FDF-58F2-A65E-ECC2-54EE89D07F05}"/>
          </ac:spMkLst>
        </pc:spChg>
        <pc:spChg chg="add del mod">
          <ac:chgData name="M Zarif Wafiy (ED-DEL/DIGITAL)" userId="2504ba28-896b-48cf-b393-7b1099b7b531" providerId="ADAL" clId="{744485F2-56BD-4C69-A540-783FF149B1F4}" dt="2023-10-10T07:00:01.729" v="7806" actId="478"/>
          <ac:spMkLst>
            <pc:docMk/>
            <pc:sldMk cId="3555679238" sldId="304"/>
            <ac:spMk id="47" creationId="{D3E50282-C3D4-EF61-56ED-89A9DA1EA0E8}"/>
          </ac:spMkLst>
        </pc:spChg>
        <pc:spChg chg="add del mod">
          <ac:chgData name="M Zarif Wafiy (ED-DEL/DIGITAL)" userId="2504ba28-896b-48cf-b393-7b1099b7b531" providerId="ADAL" clId="{744485F2-56BD-4C69-A540-783FF149B1F4}" dt="2023-10-10T07:00:00.577" v="7805" actId="478"/>
          <ac:spMkLst>
            <pc:docMk/>
            <pc:sldMk cId="3555679238" sldId="304"/>
            <ac:spMk id="48" creationId="{6D139636-9937-1F91-6ABF-17B909B901CE}"/>
          </ac:spMkLst>
        </pc:spChg>
        <pc:spChg chg="add del mod">
          <ac:chgData name="M Zarif Wafiy (ED-DEL/DIGITAL)" userId="2504ba28-896b-48cf-b393-7b1099b7b531" providerId="ADAL" clId="{744485F2-56BD-4C69-A540-783FF149B1F4}" dt="2023-10-03T09:30:33.125" v="2476" actId="478"/>
          <ac:spMkLst>
            <pc:docMk/>
            <pc:sldMk cId="3555679238" sldId="304"/>
            <ac:spMk id="49" creationId="{4E50FB92-02AB-A485-F3A8-001F6DA46B25}"/>
          </ac:spMkLst>
        </pc:spChg>
        <pc:grpChg chg="add del mod">
          <ac:chgData name="M Zarif Wafiy (ED-DEL/DIGITAL)" userId="2504ba28-896b-48cf-b393-7b1099b7b531" providerId="ADAL" clId="{744485F2-56BD-4C69-A540-783FF149B1F4}" dt="2023-10-03T09:07:51.767" v="2277" actId="478"/>
          <ac:grpSpMkLst>
            <pc:docMk/>
            <pc:sldMk cId="3555679238" sldId="304"/>
            <ac:grpSpMk id="7" creationId="{8611C002-8316-47CC-2FE0-EC4426FC643B}"/>
          </ac:grpSpMkLst>
        </pc:grpChg>
        <pc:grpChg chg="mod">
          <ac:chgData name="M Zarif Wafiy (ED-DEL/DIGITAL)" userId="2504ba28-896b-48cf-b393-7b1099b7b531" providerId="ADAL" clId="{744485F2-56BD-4C69-A540-783FF149B1F4}" dt="2023-10-03T08:28:52.376" v="2148"/>
          <ac:grpSpMkLst>
            <pc:docMk/>
            <pc:sldMk cId="3555679238" sldId="304"/>
            <ac:grpSpMk id="10" creationId="{509ED1BC-9F15-9E51-F221-B5EF10A7816D}"/>
          </ac:grpSpMkLst>
        </pc:grpChg>
        <pc:grpChg chg="add del mod">
          <ac:chgData name="M Zarif Wafiy (ED-DEL/DIGITAL)" userId="2504ba28-896b-48cf-b393-7b1099b7b531" providerId="ADAL" clId="{744485F2-56BD-4C69-A540-783FF149B1F4}" dt="2023-10-03T09:07:47.261" v="2275" actId="478"/>
          <ac:grpSpMkLst>
            <pc:docMk/>
            <pc:sldMk cId="3555679238" sldId="304"/>
            <ac:grpSpMk id="13" creationId="{FAAD4761-72EE-C12A-1E1E-EE3C5003EEB5}"/>
          </ac:grpSpMkLst>
        </pc:grpChg>
        <pc:grpChg chg="mod">
          <ac:chgData name="M Zarif Wafiy (ED-DEL/DIGITAL)" userId="2504ba28-896b-48cf-b393-7b1099b7b531" providerId="ADAL" clId="{744485F2-56BD-4C69-A540-783FF149B1F4}" dt="2023-10-03T08:28:52.376" v="2148"/>
          <ac:grpSpMkLst>
            <pc:docMk/>
            <pc:sldMk cId="3555679238" sldId="304"/>
            <ac:grpSpMk id="15" creationId="{03BBA208-3B87-BA54-19A0-18278BDC4E6F}"/>
          </ac:grpSpMkLst>
        </pc:grpChg>
        <pc:grpChg chg="add del mod">
          <ac:chgData name="M Zarif Wafiy (ED-DEL/DIGITAL)" userId="2504ba28-896b-48cf-b393-7b1099b7b531" providerId="ADAL" clId="{744485F2-56BD-4C69-A540-783FF149B1F4}" dt="2023-10-03T09:07:49.555" v="2276" actId="478"/>
          <ac:grpSpMkLst>
            <pc:docMk/>
            <pc:sldMk cId="3555679238" sldId="304"/>
            <ac:grpSpMk id="22" creationId="{861AF37F-8527-A3FD-BFDC-96884D7B0162}"/>
          </ac:grpSpMkLst>
        </pc:grpChg>
        <pc:grpChg chg="mod">
          <ac:chgData name="M Zarif Wafiy (ED-DEL/DIGITAL)" userId="2504ba28-896b-48cf-b393-7b1099b7b531" providerId="ADAL" clId="{744485F2-56BD-4C69-A540-783FF149B1F4}" dt="2023-10-03T09:04:55.998" v="2271"/>
          <ac:grpSpMkLst>
            <pc:docMk/>
            <pc:sldMk cId="3555679238" sldId="304"/>
            <ac:grpSpMk id="24" creationId="{D95F05A4-B635-4615-5817-9B0AF03428BF}"/>
          </ac:grpSpMkLst>
        </pc:grpChg>
        <pc:graphicFrameChg chg="add del mod modGraphic">
          <ac:chgData name="M Zarif Wafiy (ED-DEL/DIGITAL)" userId="2504ba28-896b-48cf-b393-7b1099b7b531" providerId="ADAL" clId="{744485F2-56BD-4C69-A540-783FF149B1F4}" dt="2023-10-17T01:48:17.483" v="9676" actId="798"/>
          <ac:graphicFrameMkLst>
            <pc:docMk/>
            <pc:sldMk cId="3555679238" sldId="304"/>
            <ac:graphicFrameMk id="5" creationId="{058741EF-9392-E619-1A67-637635446BDF}"/>
          </ac:graphicFrameMkLst>
        </pc:graphicFrameChg>
        <pc:picChg chg="mod">
          <ac:chgData name="M Zarif Wafiy (ED-DEL/DIGITAL)" userId="2504ba28-896b-48cf-b393-7b1099b7b531" providerId="ADAL" clId="{744485F2-56BD-4C69-A540-783FF149B1F4}" dt="2023-10-03T08:28:52.376" v="2148"/>
          <ac:picMkLst>
            <pc:docMk/>
            <pc:sldMk cId="3555679238" sldId="304"/>
            <ac:picMk id="12" creationId="{CF8F3EA7-8138-6D51-ABF2-7D5B44A56DC4}"/>
          </ac:picMkLst>
        </pc:picChg>
        <pc:picChg chg="mod">
          <ac:chgData name="M Zarif Wafiy (ED-DEL/DIGITAL)" userId="2504ba28-896b-48cf-b393-7b1099b7b531" providerId="ADAL" clId="{744485F2-56BD-4C69-A540-783FF149B1F4}" dt="2023-10-03T08:28:52.376" v="2148"/>
          <ac:picMkLst>
            <pc:docMk/>
            <pc:sldMk cId="3555679238" sldId="304"/>
            <ac:picMk id="17" creationId="{5A847551-C10B-15FE-9079-FF771DD226C8}"/>
          </ac:picMkLst>
        </pc:picChg>
        <pc:picChg chg="add del mod">
          <ac:chgData name="M Zarif Wafiy (ED-DEL/DIGITAL)" userId="2504ba28-896b-48cf-b393-7b1099b7b531" providerId="ADAL" clId="{744485F2-56BD-4C69-A540-783FF149B1F4}" dt="2023-10-10T08:01:22.288" v="7898" actId="1076"/>
          <ac:picMkLst>
            <pc:docMk/>
            <pc:sldMk cId="3555679238" sldId="304"/>
            <ac:picMk id="19" creationId="{1CF6B578-760B-B978-A142-D69A59C48F4E}"/>
          </ac:picMkLst>
        </pc:picChg>
        <pc:picChg chg="mod">
          <ac:chgData name="M Zarif Wafiy (ED-DEL/DIGITAL)" userId="2504ba28-896b-48cf-b393-7b1099b7b531" providerId="ADAL" clId="{744485F2-56BD-4C69-A540-783FF149B1F4}" dt="2023-10-03T09:04:55.998" v="2271"/>
          <ac:picMkLst>
            <pc:docMk/>
            <pc:sldMk cId="3555679238" sldId="304"/>
            <ac:picMk id="26" creationId="{AF12D967-74FE-894D-3C9D-EF3967C55C1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 Zarif Wafiy (ED-DEL/DIGITAL)" userId="2504ba28-896b-48cf-b393-7b1099b7b531" providerId="ADAL" clId="{744485F2-56BD-4C69-A540-783FF149B1F4}" dt="2023-10-17T01:46:45.441" v="9618"/>
              <pc2:cmMkLst xmlns:pc2="http://schemas.microsoft.com/office/powerpoint/2019/9/main/command">
                <pc:docMk/>
                <pc:sldMk cId="3555679238" sldId="304"/>
                <pc2:cmMk id="{E0E8301B-9578-4A8C-85F2-91E4D0636F97}"/>
              </pc2:cmMkLst>
              <pc226:cmRplyChg chg="add">
                <pc226:chgData name="M Zarif Wafiy (ED-DEL/DIGITAL)" userId="2504ba28-896b-48cf-b393-7b1099b7b531" providerId="ADAL" clId="{744485F2-56BD-4C69-A540-783FF149B1F4}" dt="2023-10-17T01:46:45.441" v="9618"/>
                <pc2:cmRplyMkLst xmlns:pc2="http://schemas.microsoft.com/office/powerpoint/2019/9/main/command">
                  <pc:docMk/>
                  <pc:sldMk cId="3555679238" sldId="304"/>
                  <pc2:cmMk id="{E0E8301B-9578-4A8C-85F2-91E4D0636F97}"/>
                  <pc2:cmRplyMk id="{A617EBD0-2FC6-4FEC-B263-E478711A6FE0}"/>
                </pc2:cmRplyMkLst>
              </pc226:cmRplyChg>
            </pc226:cmChg>
          </p:ext>
        </pc:extLst>
      </pc:sldChg>
      <pc:sldChg chg="addSp delSp modSp add mod ord">
        <pc:chgData name="M Zarif Wafiy (ED-DEL/DIGITAL)" userId="2504ba28-896b-48cf-b393-7b1099b7b531" providerId="ADAL" clId="{744485F2-56BD-4C69-A540-783FF149B1F4}" dt="2023-10-23T10:13:20.603" v="11194" actId="207"/>
        <pc:sldMkLst>
          <pc:docMk/>
          <pc:sldMk cId="3672768970" sldId="305"/>
        </pc:sldMkLst>
        <pc:spChg chg="add mod">
          <ac:chgData name="M Zarif Wafiy (ED-DEL/DIGITAL)" userId="2504ba28-896b-48cf-b393-7b1099b7b531" providerId="ADAL" clId="{744485F2-56BD-4C69-A540-783FF149B1F4}" dt="2023-10-04T08:35:17.757" v="2883" actId="20577"/>
          <ac:spMkLst>
            <pc:docMk/>
            <pc:sldMk cId="3672768970" sldId="305"/>
            <ac:spMk id="2" creationId="{227B6BE8-12B5-5D13-D2E2-C3BD7A393B0B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" creationId="{F82C04A4-ABA5-7FB8-827B-E08DA8A2172D}"/>
          </ac:spMkLst>
        </pc:spChg>
        <pc:spChg chg="del mod">
          <ac:chgData name="M Zarif Wafiy (ED-DEL/DIGITAL)" userId="2504ba28-896b-48cf-b393-7b1099b7b531" providerId="ADAL" clId="{744485F2-56BD-4C69-A540-783FF149B1F4}" dt="2023-10-03T08:24:01.482" v="2088" actId="478"/>
          <ac:spMkLst>
            <pc:docMk/>
            <pc:sldMk cId="3672768970" sldId="305"/>
            <ac:spMk id="2" creationId="{FCEC63DA-4865-A21C-ED7B-B6AACE847608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4" creationId="{EB886321-40EA-2F41-D4A0-4F71EAF2601E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5" creationId="{ED48BD2F-6BE3-F52D-63D1-109BDA638FAD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7" creationId="{57A7E83A-5F5C-F974-6535-155A98E6C598}"/>
          </ac:spMkLst>
        </pc:spChg>
        <pc:spChg chg="mod">
          <ac:chgData name="M Zarif Wafiy (ED-DEL/DIGITAL)" userId="2504ba28-896b-48cf-b393-7b1099b7b531" providerId="ADAL" clId="{744485F2-56BD-4C69-A540-783FF149B1F4}" dt="2023-10-09T03:07:44.003" v="4403" actId="20577"/>
          <ac:spMkLst>
            <pc:docMk/>
            <pc:sldMk cId="3672768970" sldId="305"/>
            <ac:spMk id="8" creationId="{53A16656-BB72-A545-BAC2-88B5F7B95810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9" creationId="{E4A1BA5A-05AE-A6D9-9534-7AB6AA633158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1" creationId="{A5600B65-5B8F-B2B1-FD28-9BF034B47051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2" creationId="{413FEFA8-C65A-8251-4456-A196ED442916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4" creationId="{EE4820C5-D344-C945-724C-0C2240D26BA8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5" creationId="{34C84819-7B7F-5027-F43B-AB4C62D54717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6" creationId="{C0F97EA4-A32E-49A0-B58B-E1CFD2E6C60B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7" creationId="{A54A86FC-F1EB-C8BF-D0FC-1A48D116A0AC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18" creationId="{41C51A61-A87F-89AD-3BBC-B00794B3F631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0" creationId="{19DD3752-5085-66F7-998B-6D8A3E85FD6A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1" creationId="{CEE1BC7F-35BF-7CB6-D5F2-45B8F448421D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3" creationId="{183733F9-63D5-099F-9648-A25A6531A84D}"/>
          </ac:spMkLst>
        </pc:spChg>
        <pc:spChg chg="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4" creationId="{32AD551E-0C8D-F647-7255-BC46DFEF162B}"/>
          </ac:spMkLst>
        </pc:spChg>
        <pc:spChg chg="add mod">
          <ac:chgData name="M Zarif Wafiy (ED-DEL/DIGITAL)" userId="2504ba28-896b-48cf-b393-7b1099b7b531" providerId="ADAL" clId="{744485F2-56BD-4C69-A540-783FF149B1F4}" dt="2023-10-23T10:13:20.603" v="11194" actId="207"/>
          <ac:spMkLst>
            <pc:docMk/>
            <pc:sldMk cId="3672768970" sldId="305"/>
            <ac:spMk id="25" creationId="{507943E1-00BA-1278-4DB6-311A98195C43}"/>
          </ac:spMkLst>
        </pc:spChg>
        <pc:spChg chg="add mod ord">
          <ac:chgData name="M Zarif Wafiy (ED-DEL/DIGITAL)" userId="2504ba28-896b-48cf-b393-7b1099b7b531" providerId="ADAL" clId="{744485F2-56BD-4C69-A540-783FF149B1F4}" dt="2023-10-23T10:13:03.317" v="11193" actId="14100"/>
          <ac:spMkLst>
            <pc:docMk/>
            <pc:sldMk cId="3672768970" sldId="305"/>
            <ac:spMk id="26" creationId="{1B43B623-BC4E-3A1B-863D-251806745478}"/>
          </ac:spMkLst>
        </pc:spChg>
        <pc:grpChg chg="add mod">
          <ac:chgData name="M Zarif Wafiy (ED-DEL/DIGITAL)" userId="2504ba28-896b-48cf-b393-7b1099b7b531" providerId="ADAL" clId="{744485F2-56BD-4C69-A540-783FF149B1F4}" dt="2023-10-03T08:21:28.032" v="1933" actId="1076"/>
          <ac:grpSpMkLst>
            <pc:docMk/>
            <pc:sldMk cId="3672768970" sldId="305"/>
            <ac:grpSpMk id="6" creationId="{83015370-DE02-5D6E-021B-EAB74A5E3B17}"/>
          </ac:grpSpMkLst>
        </pc:grpChg>
        <pc:grpChg chg="add mod">
          <ac:chgData name="M Zarif Wafiy (ED-DEL/DIGITAL)" userId="2504ba28-896b-48cf-b393-7b1099b7b531" providerId="ADAL" clId="{744485F2-56BD-4C69-A540-783FF149B1F4}" dt="2023-10-11T06:19:01.093" v="9164" actId="1076"/>
          <ac:grpSpMkLst>
            <pc:docMk/>
            <pc:sldMk cId="3672768970" sldId="305"/>
            <ac:grpSpMk id="10" creationId="{22DFF578-9CB7-53AD-2FDE-00EB446447C4}"/>
          </ac:grpSpMkLst>
        </pc:grpChg>
        <pc:grpChg chg="add mod">
          <ac:chgData name="M Zarif Wafiy (ED-DEL/DIGITAL)" userId="2504ba28-896b-48cf-b393-7b1099b7b531" providerId="ADAL" clId="{744485F2-56BD-4C69-A540-783FF149B1F4}" dt="2023-10-11T06:18:58.043" v="9163" actId="1076"/>
          <ac:grpSpMkLst>
            <pc:docMk/>
            <pc:sldMk cId="3672768970" sldId="305"/>
            <ac:grpSpMk id="13" creationId="{E43761C7-12FB-22E4-3E35-2E4C578EC68A}"/>
          </ac:grpSpMkLst>
        </pc:grpChg>
        <pc:grpChg chg="add mod">
          <ac:chgData name="M Zarif Wafiy (ED-DEL/DIGITAL)" userId="2504ba28-896b-48cf-b393-7b1099b7b531" providerId="ADAL" clId="{744485F2-56BD-4C69-A540-783FF149B1F4}" dt="2023-10-11T06:19:13.171" v="9167" actId="1076"/>
          <ac:grpSpMkLst>
            <pc:docMk/>
            <pc:sldMk cId="3672768970" sldId="305"/>
            <ac:grpSpMk id="19" creationId="{251FBBAA-18FE-B39D-15D5-56749CA57361}"/>
          </ac:grpSpMkLst>
        </pc:grpChg>
        <pc:grpChg chg="add mod">
          <ac:chgData name="M Zarif Wafiy (ED-DEL/DIGITAL)" userId="2504ba28-896b-48cf-b393-7b1099b7b531" providerId="ADAL" clId="{744485F2-56BD-4C69-A540-783FF149B1F4}" dt="2023-10-11T06:37:06.918" v="9237" actId="1076"/>
          <ac:grpSpMkLst>
            <pc:docMk/>
            <pc:sldMk cId="3672768970" sldId="305"/>
            <ac:grpSpMk id="22" creationId="{615F9410-F215-96E3-31F6-4CDBF4BAAA58}"/>
          </ac:grpSpMkLst>
        </pc:grpChg>
      </pc:sldChg>
      <pc:sldChg chg="addSp delSp modSp add mod setBg">
        <pc:chgData name="M Zarif Wafiy (ED-DEL/DIGITAL)" userId="2504ba28-896b-48cf-b393-7b1099b7b531" providerId="ADAL" clId="{744485F2-56BD-4C69-A540-783FF149B1F4}" dt="2023-10-18T08:07:39.307" v="10251" actId="20577"/>
        <pc:sldMkLst>
          <pc:docMk/>
          <pc:sldMk cId="2464642308" sldId="306"/>
        </pc:sldMkLst>
        <pc:spChg chg="del mod">
          <ac:chgData name="M Zarif Wafiy (ED-DEL/DIGITAL)" userId="2504ba28-896b-48cf-b393-7b1099b7b531" providerId="ADAL" clId="{744485F2-56BD-4C69-A540-783FF149B1F4}" dt="2023-10-18T06:04:23.725" v="9823" actId="478"/>
          <ac:spMkLst>
            <pc:docMk/>
            <pc:sldMk cId="2464642308" sldId="306"/>
            <ac:spMk id="2" creationId="{FCEC63DA-4865-A21C-ED7B-B6AACE847608}"/>
          </ac:spMkLst>
        </pc:spChg>
        <pc:spChg chg="add mod">
          <ac:chgData name="M Zarif Wafiy (ED-DEL/DIGITAL)" userId="2504ba28-896b-48cf-b393-7b1099b7b531" providerId="ADAL" clId="{744485F2-56BD-4C69-A540-783FF149B1F4}" dt="2023-10-18T06:20:25.046" v="9916" actId="20577"/>
          <ac:spMkLst>
            <pc:docMk/>
            <pc:sldMk cId="2464642308" sldId="306"/>
            <ac:spMk id="4" creationId="{4ECAD1E6-5C36-821D-5646-87718196A96A}"/>
          </ac:spMkLst>
        </pc:spChg>
        <pc:spChg chg="add del mod">
          <ac:chgData name="M Zarif Wafiy (ED-DEL/DIGITAL)" userId="2504ba28-896b-48cf-b393-7b1099b7b531" providerId="ADAL" clId="{744485F2-56BD-4C69-A540-783FF149B1F4}" dt="2023-10-10T06:51:50.533" v="7391" actId="478"/>
          <ac:spMkLst>
            <pc:docMk/>
            <pc:sldMk cId="2464642308" sldId="306"/>
            <ac:spMk id="4" creationId="{73038647-A13E-F429-B296-A3187A9A6380}"/>
          </ac:spMkLst>
        </pc:spChg>
        <pc:spChg chg="add mod">
          <ac:chgData name="M Zarif Wafiy (ED-DEL/DIGITAL)" userId="2504ba28-896b-48cf-b393-7b1099b7b531" providerId="ADAL" clId="{744485F2-56BD-4C69-A540-783FF149B1F4}" dt="2023-10-18T08:07:39.307" v="10251" actId="20577"/>
          <ac:spMkLst>
            <pc:docMk/>
            <pc:sldMk cId="2464642308" sldId="306"/>
            <ac:spMk id="5" creationId="{15918736-84D0-107C-1AA2-E7CE508F2E4B}"/>
          </ac:spMkLst>
        </pc:spChg>
        <pc:spChg chg="add del mod">
          <ac:chgData name="M Zarif Wafiy (ED-DEL/DIGITAL)" userId="2504ba28-896b-48cf-b393-7b1099b7b531" providerId="ADAL" clId="{744485F2-56BD-4C69-A540-783FF149B1F4}" dt="2023-10-18T06:04:18.166" v="9821" actId="478"/>
          <ac:spMkLst>
            <pc:docMk/>
            <pc:sldMk cId="2464642308" sldId="306"/>
            <ac:spMk id="6" creationId="{74736BAA-F8B2-9A7B-8B56-1906CDF39301}"/>
          </ac:spMkLst>
        </pc:spChg>
        <pc:spChg chg="add mod">
          <ac:chgData name="M Zarif Wafiy (ED-DEL/DIGITAL)" userId="2504ba28-896b-48cf-b393-7b1099b7b531" providerId="ADAL" clId="{744485F2-56BD-4C69-A540-783FF149B1F4}" dt="2023-10-10T08:03:44.113" v="7921" actId="207"/>
          <ac:spMkLst>
            <pc:docMk/>
            <pc:sldMk cId="2464642308" sldId="306"/>
            <ac:spMk id="7" creationId="{BAE30F63-AB6E-454F-8A23-9662B3B64773}"/>
          </ac:spMkLst>
        </pc:spChg>
        <pc:spChg chg="del mod">
          <ac:chgData name="M Zarif Wafiy (ED-DEL/DIGITAL)" userId="2504ba28-896b-48cf-b393-7b1099b7b531" providerId="ADAL" clId="{744485F2-56BD-4C69-A540-783FF149B1F4}" dt="2023-10-10T06:51:38.968" v="7378" actId="478"/>
          <ac:spMkLst>
            <pc:docMk/>
            <pc:sldMk cId="2464642308" sldId="306"/>
            <ac:spMk id="8" creationId="{53A16656-BB72-A545-BAC2-88B5F7B95810}"/>
          </ac:spMkLst>
        </pc:spChg>
        <pc:spChg chg="add del mod">
          <ac:chgData name="M Zarif Wafiy (ED-DEL/DIGITAL)" userId="2504ba28-896b-48cf-b393-7b1099b7b531" providerId="ADAL" clId="{744485F2-56BD-4C69-A540-783FF149B1F4}" dt="2023-10-18T06:04:19.982" v="9822" actId="478"/>
          <ac:spMkLst>
            <pc:docMk/>
            <pc:sldMk cId="2464642308" sldId="306"/>
            <ac:spMk id="9" creationId="{10BA44D7-346B-3DE3-5AAF-452411E2612F}"/>
          </ac:spMkLst>
        </pc:spChg>
        <pc:spChg chg="add mod">
          <ac:chgData name="M Zarif Wafiy (ED-DEL/DIGITAL)" userId="2504ba28-896b-48cf-b393-7b1099b7b531" providerId="ADAL" clId="{744485F2-56BD-4C69-A540-783FF149B1F4}" dt="2023-10-18T08:03:46.312" v="10239" actId="207"/>
          <ac:spMkLst>
            <pc:docMk/>
            <pc:sldMk cId="2464642308" sldId="306"/>
            <ac:spMk id="16" creationId="{C1913024-3B1A-97AA-FFFA-CA9865A8EF85}"/>
          </ac:spMkLst>
        </pc:spChg>
        <pc:spChg chg="add mod">
          <ac:chgData name="M Zarif Wafiy (ED-DEL/DIGITAL)" userId="2504ba28-896b-48cf-b393-7b1099b7b531" providerId="ADAL" clId="{744485F2-56BD-4C69-A540-783FF149B1F4}" dt="2023-10-18T08:04:03.041" v="10242" actId="207"/>
          <ac:spMkLst>
            <pc:docMk/>
            <pc:sldMk cId="2464642308" sldId="306"/>
            <ac:spMk id="17" creationId="{8C97C725-3690-379C-A949-C93E454817CD}"/>
          </ac:spMkLst>
        </pc:spChg>
        <pc:picChg chg="add del mod">
          <ac:chgData name="M Zarif Wafiy (ED-DEL/DIGITAL)" userId="2504ba28-896b-48cf-b393-7b1099b7b531" providerId="ADAL" clId="{744485F2-56BD-4C69-A540-783FF149B1F4}" dt="2023-10-18T06:04:42.385" v="9827" actId="478"/>
          <ac:picMkLst>
            <pc:docMk/>
            <pc:sldMk cId="2464642308" sldId="306"/>
            <ac:picMk id="11" creationId="{732402A4-F1B5-56B6-C8A3-29663CDED57B}"/>
          </ac:picMkLst>
        </pc:picChg>
        <pc:picChg chg="add mod">
          <ac:chgData name="M Zarif Wafiy (ED-DEL/DIGITAL)" userId="2504ba28-896b-48cf-b393-7b1099b7b531" providerId="ADAL" clId="{744485F2-56BD-4C69-A540-783FF149B1F4}" dt="2023-10-18T06:05:31.654" v="9839" actId="1076"/>
          <ac:picMkLst>
            <pc:docMk/>
            <pc:sldMk cId="2464642308" sldId="306"/>
            <ac:picMk id="13" creationId="{05C8E575-652E-F1A7-C591-C87B60FD6907}"/>
          </ac:picMkLst>
        </pc:picChg>
        <pc:picChg chg="add mod">
          <ac:chgData name="M Zarif Wafiy (ED-DEL/DIGITAL)" userId="2504ba28-896b-48cf-b393-7b1099b7b531" providerId="ADAL" clId="{744485F2-56BD-4C69-A540-783FF149B1F4}" dt="2023-10-18T06:05:28.005" v="9838" actId="1076"/>
          <ac:picMkLst>
            <pc:docMk/>
            <pc:sldMk cId="2464642308" sldId="306"/>
            <ac:picMk id="15" creationId="{821B3A4C-2FA1-519B-E881-2EC22A9F9D59}"/>
          </ac:picMkLst>
        </pc:picChg>
      </pc:sldChg>
      <pc:sldChg chg="addSp delSp modSp new mod ord">
        <pc:chgData name="M Zarif Wafiy (ED-DEL/DIGITAL)" userId="2504ba28-896b-48cf-b393-7b1099b7b531" providerId="ADAL" clId="{744485F2-56BD-4C69-A540-783FF149B1F4}" dt="2023-10-23T10:15:39.686" v="11214"/>
        <pc:sldMkLst>
          <pc:docMk/>
          <pc:sldMk cId="1028064818" sldId="307"/>
        </pc:sldMkLst>
        <pc:spChg chg="del">
          <ac:chgData name="M Zarif Wafiy (ED-DEL/DIGITAL)" userId="2504ba28-896b-48cf-b393-7b1099b7b531" providerId="ADAL" clId="{744485F2-56BD-4C69-A540-783FF149B1F4}" dt="2023-10-05T08:44:02.586" v="2888" actId="478"/>
          <ac:spMkLst>
            <pc:docMk/>
            <pc:sldMk cId="1028064818" sldId="307"/>
            <ac:spMk id="2" creationId="{8AB28D46-AB75-5641-EC2A-AC7A031EC05B}"/>
          </ac:spMkLst>
        </pc:spChg>
        <pc:spChg chg="del mod">
          <ac:chgData name="M Zarif Wafiy (ED-DEL/DIGITAL)" userId="2504ba28-896b-48cf-b393-7b1099b7b531" providerId="ADAL" clId="{744485F2-56BD-4C69-A540-783FF149B1F4}" dt="2023-10-05T08:44:55.168" v="2899" actId="478"/>
          <ac:spMkLst>
            <pc:docMk/>
            <pc:sldMk cId="1028064818" sldId="307"/>
            <ac:spMk id="3" creationId="{11BE6801-D553-A200-BFF9-94A997E8712A}"/>
          </ac:spMkLst>
        </pc:spChg>
        <pc:spChg chg="add del mod">
          <ac:chgData name="M Zarif Wafiy (ED-DEL/DIGITAL)" userId="2504ba28-896b-48cf-b393-7b1099b7b531" providerId="ADAL" clId="{744485F2-56BD-4C69-A540-783FF149B1F4}" dt="2023-10-05T08:44:06.189" v="2891" actId="478"/>
          <ac:spMkLst>
            <pc:docMk/>
            <pc:sldMk cId="1028064818" sldId="307"/>
            <ac:spMk id="4" creationId="{AE4198C3-9F7F-301E-925F-342D68F6B962}"/>
          </ac:spMkLst>
        </pc:spChg>
        <pc:spChg chg="add mod">
          <ac:chgData name="M Zarif Wafiy (ED-DEL/DIGITAL)" userId="2504ba28-896b-48cf-b393-7b1099b7b531" providerId="ADAL" clId="{744485F2-56BD-4C69-A540-783FF149B1F4}" dt="2023-10-10T08:03:15.171" v="7912" actId="14100"/>
          <ac:spMkLst>
            <pc:docMk/>
            <pc:sldMk cId="1028064818" sldId="307"/>
            <ac:spMk id="4" creationId="{E621CEF3-17AB-0D55-F063-318953F86F45}"/>
          </ac:spMkLst>
        </pc:spChg>
        <pc:spChg chg="add mod">
          <ac:chgData name="M Zarif Wafiy (ED-DEL/DIGITAL)" userId="2504ba28-896b-48cf-b393-7b1099b7b531" providerId="ADAL" clId="{744485F2-56BD-4C69-A540-783FF149B1F4}" dt="2023-10-09T02:27:47.276" v="4313" actId="20577"/>
          <ac:spMkLst>
            <pc:docMk/>
            <pc:sldMk cId="1028064818" sldId="307"/>
            <ac:spMk id="5" creationId="{66EF4980-6508-66D0-425C-5474434CC57D}"/>
          </ac:spMkLst>
        </pc:spChg>
        <pc:spChg chg="add mod">
          <ac:chgData name="M Zarif Wafiy (ED-DEL/DIGITAL)" userId="2504ba28-896b-48cf-b393-7b1099b7b531" providerId="ADAL" clId="{744485F2-56BD-4C69-A540-783FF149B1F4}" dt="2023-10-05T08:52:30.198" v="2978" actId="1076"/>
          <ac:spMkLst>
            <pc:docMk/>
            <pc:sldMk cId="1028064818" sldId="307"/>
            <ac:spMk id="6" creationId="{065E38E3-3F82-FB82-4EFF-C9C467AF76F0}"/>
          </ac:spMkLst>
        </pc:spChg>
        <pc:spChg chg="add mod">
          <ac:chgData name="M Zarif Wafiy (ED-DEL/DIGITAL)" userId="2504ba28-896b-48cf-b393-7b1099b7b531" providerId="ADAL" clId="{744485F2-56BD-4C69-A540-783FF149B1F4}" dt="2023-10-10T06:22:53.487" v="6972" actId="1076"/>
          <ac:spMkLst>
            <pc:docMk/>
            <pc:sldMk cId="1028064818" sldId="307"/>
            <ac:spMk id="8" creationId="{D949A394-4641-4F8E-9270-DD12623AC83B}"/>
          </ac:spMkLst>
        </pc:spChg>
        <pc:spChg chg="add mod">
          <ac:chgData name="M Zarif Wafiy (ED-DEL/DIGITAL)" userId="2504ba28-896b-48cf-b393-7b1099b7b531" providerId="ADAL" clId="{744485F2-56BD-4C69-A540-783FF149B1F4}" dt="2023-10-10T06:19:34.342" v="6895" actId="14100"/>
          <ac:spMkLst>
            <pc:docMk/>
            <pc:sldMk cId="1028064818" sldId="307"/>
            <ac:spMk id="9" creationId="{BEB73C2A-2947-A026-C4B5-6E2E96446965}"/>
          </ac:spMkLst>
        </pc:spChg>
        <pc:spChg chg="add mod">
          <ac:chgData name="M Zarif Wafiy (ED-DEL/DIGITAL)" userId="2504ba28-896b-48cf-b393-7b1099b7b531" providerId="ADAL" clId="{744485F2-56BD-4C69-A540-783FF149B1F4}" dt="2023-10-10T06:06:38.863" v="6636" actId="20577"/>
          <ac:spMkLst>
            <pc:docMk/>
            <pc:sldMk cId="1028064818" sldId="307"/>
            <ac:spMk id="10" creationId="{5E219BD9-D9A1-1376-485E-C127DE7F7044}"/>
          </ac:spMkLst>
        </pc:spChg>
        <pc:spChg chg="add mod">
          <ac:chgData name="M Zarif Wafiy (ED-DEL/DIGITAL)" userId="2504ba28-896b-48cf-b393-7b1099b7b531" providerId="ADAL" clId="{744485F2-56BD-4C69-A540-783FF149B1F4}" dt="2023-10-05T08:58:27.256" v="3251" actId="20577"/>
          <ac:spMkLst>
            <pc:docMk/>
            <pc:sldMk cId="1028064818" sldId="307"/>
            <ac:spMk id="11" creationId="{BA3787E7-684E-673F-A463-62462839DE83}"/>
          </ac:spMkLst>
        </pc:spChg>
        <pc:spChg chg="add mod">
          <ac:chgData name="M Zarif Wafiy (ED-DEL/DIGITAL)" userId="2504ba28-896b-48cf-b393-7b1099b7b531" providerId="ADAL" clId="{744485F2-56BD-4C69-A540-783FF149B1F4}" dt="2023-10-05T08:58:37.580" v="3258" actId="20577"/>
          <ac:spMkLst>
            <pc:docMk/>
            <pc:sldMk cId="1028064818" sldId="307"/>
            <ac:spMk id="12" creationId="{DCAC1992-E9B6-955F-523D-4207B9D68246}"/>
          </ac:spMkLst>
        </pc:spChg>
        <pc:spChg chg="add mod">
          <ac:chgData name="M Zarif Wafiy (ED-DEL/DIGITAL)" userId="2504ba28-896b-48cf-b393-7b1099b7b531" providerId="ADAL" clId="{744485F2-56BD-4C69-A540-783FF149B1F4}" dt="2023-10-05T08:58:50.508" v="3272" actId="20577"/>
          <ac:spMkLst>
            <pc:docMk/>
            <pc:sldMk cId="1028064818" sldId="307"/>
            <ac:spMk id="13" creationId="{A6EA4564-2A7D-5F1D-6009-B12A84DEB402}"/>
          </ac:spMkLst>
        </pc:spChg>
        <pc:spChg chg="add mod">
          <ac:chgData name="M Zarif Wafiy (ED-DEL/DIGITAL)" userId="2504ba28-896b-48cf-b393-7b1099b7b531" providerId="ADAL" clId="{744485F2-56BD-4C69-A540-783FF149B1F4}" dt="2023-10-05T08:59:09.965" v="3279" actId="20577"/>
          <ac:spMkLst>
            <pc:docMk/>
            <pc:sldMk cId="1028064818" sldId="307"/>
            <ac:spMk id="14" creationId="{B8840007-4936-E7F6-07AB-7FE13A0E2615}"/>
          </ac:spMkLst>
        </pc:spChg>
        <pc:spChg chg="add mod">
          <ac:chgData name="M Zarif Wafiy (ED-DEL/DIGITAL)" userId="2504ba28-896b-48cf-b393-7b1099b7b531" providerId="ADAL" clId="{744485F2-56BD-4C69-A540-783FF149B1F4}" dt="2023-10-05T08:59:40.823" v="3298" actId="20577"/>
          <ac:spMkLst>
            <pc:docMk/>
            <pc:sldMk cId="1028064818" sldId="307"/>
            <ac:spMk id="15" creationId="{50B76C74-05CE-5099-E114-706F3FB4CF65}"/>
          </ac:spMkLst>
        </pc:spChg>
        <pc:spChg chg="add mod">
          <ac:chgData name="M Zarif Wafiy (ED-DEL/DIGITAL)" userId="2504ba28-896b-48cf-b393-7b1099b7b531" providerId="ADAL" clId="{744485F2-56BD-4C69-A540-783FF149B1F4}" dt="2023-10-05T09:00:08.680" v="3312" actId="20577"/>
          <ac:spMkLst>
            <pc:docMk/>
            <pc:sldMk cId="1028064818" sldId="307"/>
            <ac:spMk id="16" creationId="{A74D73B8-CA00-BB33-3F3F-46580EEDF93C}"/>
          </ac:spMkLst>
        </pc:spChg>
        <pc:spChg chg="add mod">
          <ac:chgData name="M Zarif Wafiy (ED-DEL/DIGITAL)" userId="2504ba28-896b-48cf-b393-7b1099b7b531" providerId="ADAL" clId="{744485F2-56BD-4C69-A540-783FF149B1F4}" dt="2023-10-05T09:00:34.171" v="3340" actId="20577"/>
          <ac:spMkLst>
            <pc:docMk/>
            <pc:sldMk cId="1028064818" sldId="307"/>
            <ac:spMk id="17" creationId="{0A50F192-BEAB-E744-442B-7727A825F670}"/>
          </ac:spMkLst>
        </pc:spChg>
        <pc:spChg chg="add mod">
          <ac:chgData name="M Zarif Wafiy (ED-DEL/DIGITAL)" userId="2504ba28-896b-48cf-b393-7b1099b7b531" providerId="ADAL" clId="{744485F2-56BD-4C69-A540-783FF149B1F4}" dt="2023-10-05T09:00:52.016" v="3355" actId="20577"/>
          <ac:spMkLst>
            <pc:docMk/>
            <pc:sldMk cId="1028064818" sldId="307"/>
            <ac:spMk id="18" creationId="{FFED2466-ECE5-CB2B-D990-0E0DA0D93076}"/>
          </ac:spMkLst>
        </pc:spChg>
        <pc:spChg chg="add mod ord">
          <ac:chgData name="M Zarif Wafiy (ED-DEL/DIGITAL)" userId="2504ba28-896b-48cf-b393-7b1099b7b531" providerId="ADAL" clId="{744485F2-56BD-4C69-A540-783FF149B1F4}" dt="2023-10-11T02:35:04.060" v="8699" actId="207"/>
          <ac:spMkLst>
            <pc:docMk/>
            <pc:sldMk cId="1028064818" sldId="307"/>
            <ac:spMk id="19" creationId="{D9113A33-1909-44FB-F7DB-3C58D2720E15}"/>
          </ac:spMkLst>
        </pc:spChg>
        <pc:spChg chg="add mod ord">
          <ac:chgData name="M Zarif Wafiy (ED-DEL/DIGITAL)" userId="2504ba28-896b-48cf-b393-7b1099b7b531" providerId="ADAL" clId="{744485F2-56BD-4C69-A540-783FF149B1F4}" dt="2023-10-10T06:19:23.701" v="6894" actId="14100"/>
          <ac:spMkLst>
            <pc:docMk/>
            <pc:sldMk cId="1028064818" sldId="307"/>
            <ac:spMk id="20" creationId="{30552EB0-2E1C-295B-7816-2235BD234B63}"/>
          </ac:spMkLst>
        </pc:spChg>
        <pc:spChg chg="mod">
          <ac:chgData name="M Zarif Wafiy (ED-DEL/DIGITAL)" userId="2504ba28-896b-48cf-b393-7b1099b7b531" providerId="ADAL" clId="{744485F2-56BD-4C69-A540-783FF149B1F4}" dt="2023-10-11T01:25:44.351" v="8023" actId="1076"/>
          <ac:spMkLst>
            <pc:docMk/>
            <pc:sldMk cId="1028064818" sldId="307"/>
            <ac:spMk id="27" creationId="{54143B4F-BEE4-39C4-DB49-A1B75BAFC342}"/>
          </ac:spMkLst>
        </pc:spChg>
        <pc:spChg chg="mod">
          <ac:chgData name="M Zarif Wafiy (ED-DEL/DIGITAL)" userId="2504ba28-896b-48cf-b393-7b1099b7b531" providerId="ADAL" clId="{744485F2-56BD-4C69-A540-783FF149B1F4}" dt="2023-10-11T02:02:31.093" v="8453" actId="20577"/>
          <ac:spMkLst>
            <pc:docMk/>
            <pc:sldMk cId="1028064818" sldId="307"/>
            <ac:spMk id="28" creationId="{9863D666-E9B2-5BD4-6D58-846F729A0102}"/>
          </ac:spMkLst>
        </pc:spChg>
        <pc:spChg chg="mod">
          <ac:chgData name="M Zarif Wafiy (ED-DEL/DIGITAL)" userId="2504ba28-896b-48cf-b393-7b1099b7b531" providerId="ADAL" clId="{744485F2-56BD-4C69-A540-783FF149B1F4}" dt="2023-10-11T01:28:46.936" v="8253" actId="1076"/>
          <ac:spMkLst>
            <pc:docMk/>
            <pc:sldMk cId="1028064818" sldId="307"/>
            <ac:spMk id="29" creationId="{BB43297A-0583-5755-0845-E3083D2E9251}"/>
          </ac:spMkLst>
        </pc:spChg>
        <pc:spChg chg="mod">
          <ac:chgData name="M Zarif Wafiy (ED-DEL/DIGITAL)" userId="2504ba28-896b-48cf-b393-7b1099b7b531" providerId="ADAL" clId="{744485F2-56BD-4C69-A540-783FF149B1F4}" dt="2023-10-11T05:47:48.059" v="8740" actId="1076"/>
          <ac:spMkLst>
            <pc:docMk/>
            <pc:sldMk cId="1028064818" sldId="307"/>
            <ac:spMk id="30" creationId="{1E3BC606-AD21-AE3C-D54F-3B798467A39E}"/>
          </ac:spMkLst>
        </pc:spChg>
        <pc:inkChg chg="add del">
          <ac:chgData name="M Zarif Wafiy (ED-DEL/DIGITAL)" userId="2504ba28-896b-48cf-b393-7b1099b7b531" providerId="ADAL" clId="{744485F2-56BD-4C69-A540-783FF149B1F4}" dt="2023-10-05T08:46:29.363" v="2904" actId="9405"/>
          <ac:inkMkLst>
            <pc:docMk/>
            <pc:sldMk cId="1028064818" sldId="307"/>
            <ac:inkMk id="7" creationId="{920876A5-5205-B85C-1EAB-79DC33E45DE4}"/>
          </ac:inkMkLst>
        </pc:inkChg>
      </pc:sldChg>
      <pc:sldChg chg="addSp delSp modSp new mod">
        <pc:chgData name="M Zarif Wafiy (ED-DEL/DIGITAL)" userId="2504ba28-896b-48cf-b393-7b1099b7b531" providerId="ADAL" clId="{744485F2-56BD-4C69-A540-783FF149B1F4}" dt="2023-10-18T01:32:16.461" v="9806" actId="20577"/>
        <pc:sldMkLst>
          <pc:docMk/>
          <pc:sldMk cId="3956056651" sldId="308"/>
        </pc:sldMkLst>
        <pc:spChg chg="add mod">
          <ac:chgData name="M Zarif Wafiy (ED-DEL/DIGITAL)" userId="2504ba28-896b-48cf-b393-7b1099b7b531" providerId="ADAL" clId="{744485F2-56BD-4C69-A540-783FF149B1F4}" dt="2023-10-10T08:03:25.579" v="7916" actId="14100"/>
          <ac:spMkLst>
            <pc:docMk/>
            <pc:sldMk cId="3956056651" sldId="308"/>
            <ac:spMk id="2" creationId="{E491BFEB-C7DB-D726-2D5D-5CC8667BF75F}"/>
          </ac:spMkLst>
        </pc:spChg>
        <pc:spChg chg="del">
          <ac:chgData name="M Zarif Wafiy (ED-DEL/DIGITAL)" userId="2504ba28-896b-48cf-b393-7b1099b7b531" providerId="ADAL" clId="{744485F2-56BD-4C69-A540-783FF149B1F4}" dt="2023-10-06T02:57:12.516" v="3363" actId="478"/>
          <ac:spMkLst>
            <pc:docMk/>
            <pc:sldMk cId="3956056651" sldId="308"/>
            <ac:spMk id="2" creationId="{E9BA2AD1-1C93-4981-3EB8-E3C9C80B30E2}"/>
          </ac:spMkLst>
        </pc:spChg>
        <pc:spChg chg="del">
          <ac:chgData name="M Zarif Wafiy (ED-DEL/DIGITAL)" userId="2504ba28-896b-48cf-b393-7b1099b7b531" providerId="ADAL" clId="{744485F2-56BD-4C69-A540-783FF149B1F4}" dt="2023-10-06T02:57:41.084" v="3381" actId="478"/>
          <ac:spMkLst>
            <pc:docMk/>
            <pc:sldMk cId="3956056651" sldId="308"/>
            <ac:spMk id="3" creationId="{4CAAEF0D-3225-B60B-44BB-B2CF4CC61CCD}"/>
          </ac:spMkLst>
        </pc:spChg>
        <pc:spChg chg="add mod">
          <ac:chgData name="M Zarif Wafiy (ED-DEL/DIGITAL)" userId="2504ba28-896b-48cf-b393-7b1099b7b531" providerId="ADAL" clId="{744485F2-56BD-4C69-A540-783FF149B1F4}" dt="2023-10-18T01:32:16.461" v="9806" actId="20577"/>
          <ac:spMkLst>
            <pc:docMk/>
            <pc:sldMk cId="3956056651" sldId="308"/>
            <ac:spMk id="4" creationId="{511C8552-EE7B-E60A-EDCD-E20C7C41286A}"/>
          </ac:spMkLst>
        </pc:spChg>
        <pc:spChg chg="add mod">
          <ac:chgData name="M Zarif Wafiy (ED-DEL/DIGITAL)" userId="2504ba28-896b-48cf-b393-7b1099b7b531" providerId="ADAL" clId="{744485F2-56BD-4C69-A540-783FF149B1F4}" dt="2023-10-06T03:02:34.648" v="3743" actId="20577"/>
          <ac:spMkLst>
            <pc:docMk/>
            <pc:sldMk cId="3956056651" sldId="308"/>
            <ac:spMk id="5" creationId="{7E87321B-20A1-8A37-B2DF-655E0A91D5D0}"/>
          </ac:spMkLst>
        </pc:spChg>
        <pc:spChg chg="add mod">
          <ac:chgData name="M Zarif Wafiy (ED-DEL/DIGITAL)" userId="2504ba28-896b-48cf-b393-7b1099b7b531" providerId="ADAL" clId="{744485F2-56BD-4C69-A540-783FF149B1F4}" dt="2023-10-09T08:49:17.059" v="5346" actId="20578"/>
          <ac:spMkLst>
            <pc:docMk/>
            <pc:sldMk cId="3956056651" sldId="308"/>
            <ac:spMk id="6" creationId="{44FDD80D-000E-5354-9E80-DD4C31C451EE}"/>
          </ac:spMkLst>
        </pc:spChg>
        <pc:spChg chg="add mod">
          <ac:chgData name="M Zarif Wafiy (ED-DEL/DIGITAL)" userId="2504ba28-896b-48cf-b393-7b1099b7b531" providerId="ADAL" clId="{744485F2-56BD-4C69-A540-783FF149B1F4}" dt="2023-10-06T03:01:41.486" v="3636" actId="207"/>
          <ac:spMkLst>
            <pc:docMk/>
            <pc:sldMk cId="3956056651" sldId="308"/>
            <ac:spMk id="7" creationId="{A8B04EE6-1FA8-EE3E-9990-0889550DF9CA}"/>
          </ac:spMkLst>
        </pc:spChg>
        <pc:spChg chg="add mod">
          <ac:chgData name="M Zarif Wafiy (ED-DEL/DIGITAL)" userId="2504ba28-896b-48cf-b393-7b1099b7b531" providerId="ADAL" clId="{744485F2-56BD-4C69-A540-783FF149B1F4}" dt="2023-10-06T03:01:41.486" v="3636" actId="207"/>
          <ac:spMkLst>
            <pc:docMk/>
            <pc:sldMk cId="3956056651" sldId="308"/>
            <ac:spMk id="8" creationId="{7A7B42C2-0EB4-C208-5117-5A4165241A5A}"/>
          </ac:spMkLst>
        </pc:spChg>
        <pc:spChg chg="add mod">
          <ac:chgData name="M Zarif Wafiy (ED-DEL/DIGITAL)" userId="2504ba28-896b-48cf-b393-7b1099b7b531" providerId="ADAL" clId="{744485F2-56BD-4C69-A540-783FF149B1F4}" dt="2023-10-06T03:01:41.486" v="3636" actId="207"/>
          <ac:spMkLst>
            <pc:docMk/>
            <pc:sldMk cId="3956056651" sldId="308"/>
            <ac:spMk id="9" creationId="{DE33FDE5-282A-9D1F-94EE-49A8491F6544}"/>
          </ac:spMkLst>
        </pc:spChg>
        <pc:spChg chg="add mod">
          <ac:chgData name="M Zarif Wafiy (ED-DEL/DIGITAL)" userId="2504ba28-896b-48cf-b393-7b1099b7b531" providerId="ADAL" clId="{744485F2-56BD-4C69-A540-783FF149B1F4}" dt="2023-10-06T03:01:41.486" v="3636" actId="207"/>
          <ac:spMkLst>
            <pc:docMk/>
            <pc:sldMk cId="3956056651" sldId="308"/>
            <ac:spMk id="10" creationId="{B1D9E65B-03C6-6318-0FDD-2BAE5F2F4BDB}"/>
          </ac:spMkLst>
        </pc:spChg>
        <pc:spChg chg="add mod">
          <ac:chgData name="M Zarif Wafiy (ED-DEL/DIGITAL)" userId="2504ba28-896b-48cf-b393-7b1099b7b531" providerId="ADAL" clId="{744485F2-56BD-4C69-A540-783FF149B1F4}" dt="2023-10-06T03:03:20.631" v="3865" actId="20577"/>
          <ac:spMkLst>
            <pc:docMk/>
            <pc:sldMk cId="3956056651" sldId="308"/>
            <ac:spMk id="23" creationId="{F5A9621A-BF72-B1B8-DC6F-DA64655FA995}"/>
          </ac:spMkLst>
        </pc:spChg>
        <pc:spChg chg="add mod">
          <ac:chgData name="M Zarif Wafiy (ED-DEL/DIGITAL)" userId="2504ba28-896b-48cf-b393-7b1099b7b531" providerId="ADAL" clId="{744485F2-56BD-4C69-A540-783FF149B1F4}" dt="2023-10-06T03:03:26.168" v="3867" actId="1076"/>
          <ac:spMkLst>
            <pc:docMk/>
            <pc:sldMk cId="3956056651" sldId="308"/>
            <ac:spMk id="24" creationId="{69FD7657-F7C4-8C98-38A5-3D5C9B1B76FC}"/>
          </ac:spMkLst>
        </pc:spChg>
        <pc:spChg chg="add mod">
          <ac:chgData name="M Zarif Wafiy (ED-DEL/DIGITAL)" userId="2504ba28-896b-48cf-b393-7b1099b7b531" providerId="ADAL" clId="{744485F2-56BD-4C69-A540-783FF149B1F4}" dt="2023-10-06T03:05:40.429" v="4179" actId="20577"/>
          <ac:spMkLst>
            <pc:docMk/>
            <pc:sldMk cId="3956056651" sldId="308"/>
            <ac:spMk id="25" creationId="{98953B4F-958C-7227-D485-ACFE35B360AB}"/>
          </ac:spMkLst>
        </pc:spChg>
        <pc:spChg chg="add mod">
          <ac:chgData name="M Zarif Wafiy (ED-DEL/DIGITAL)" userId="2504ba28-896b-48cf-b393-7b1099b7b531" providerId="ADAL" clId="{744485F2-56BD-4C69-A540-783FF149B1F4}" dt="2023-10-09T03:11:05.448" v="4442" actId="33524"/>
          <ac:spMkLst>
            <pc:docMk/>
            <pc:sldMk cId="3956056651" sldId="308"/>
            <ac:spMk id="26" creationId="{71FE5C6D-DD87-D9C4-BCFB-724880D3E346}"/>
          </ac:spMkLst>
        </pc:spChg>
        <pc:cxnChg chg="add mod">
          <ac:chgData name="M Zarif Wafiy (ED-DEL/DIGITAL)" userId="2504ba28-896b-48cf-b393-7b1099b7b531" providerId="ADAL" clId="{744485F2-56BD-4C69-A540-783FF149B1F4}" dt="2023-10-06T03:01:00.664" v="3629" actId="14100"/>
          <ac:cxnSpMkLst>
            <pc:docMk/>
            <pc:sldMk cId="3956056651" sldId="308"/>
            <ac:cxnSpMk id="12" creationId="{DF0C9EAE-D887-9195-918B-CBA6E4840D1D}"/>
          </ac:cxnSpMkLst>
        </pc:cxnChg>
        <pc:cxnChg chg="add mod">
          <ac:chgData name="M Zarif Wafiy (ED-DEL/DIGITAL)" userId="2504ba28-896b-48cf-b393-7b1099b7b531" providerId="ADAL" clId="{744485F2-56BD-4C69-A540-783FF149B1F4}" dt="2023-10-06T03:01:14.972" v="3632" actId="14100"/>
          <ac:cxnSpMkLst>
            <pc:docMk/>
            <pc:sldMk cId="3956056651" sldId="308"/>
            <ac:cxnSpMk id="14" creationId="{D653CEE4-8689-8A7C-1229-1FBE47D5D97F}"/>
          </ac:cxnSpMkLst>
        </pc:cxnChg>
        <pc:cxnChg chg="add mod">
          <ac:chgData name="M Zarif Wafiy (ED-DEL/DIGITAL)" userId="2504ba28-896b-48cf-b393-7b1099b7b531" providerId="ADAL" clId="{744485F2-56BD-4C69-A540-783FF149B1F4}" dt="2023-10-06T03:01:17.343" v="3633" actId="14100"/>
          <ac:cxnSpMkLst>
            <pc:docMk/>
            <pc:sldMk cId="3956056651" sldId="308"/>
            <ac:cxnSpMk id="16" creationId="{9E1C3AFD-AE99-B4BA-A7CB-A2609702CBEB}"/>
          </ac:cxnSpMkLst>
        </pc:cxnChg>
        <pc:cxnChg chg="add mod">
          <ac:chgData name="M Zarif Wafiy (ED-DEL/DIGITAL)" userId="2504ba28-896b-48cf-b393-7b1099b7b531" providerId="ADAL" clId="{744485F2-56BD-4C69-A540-783FF149B1F4}" dt="2023-10-06T03:01:04.286" v="3630" actId="14100"/>
          <ac:cxnSpMkLst>
            <pc:docMk/>
            <pc:sldMk cId="3956056651" sldId="308"/>
            <ac:cxnSpMk id="18" creationId="{AE0852E4-B6F3-25B7-D6FE-D18F529B4A86}"/>
          </ac:cxnSpMkLst>
        </pc:cxnChg>
      </pc:sldChg>
      <pc:sldChg chg="addSp delSp modSp new del mod modClrScheme chgLayout">
        <pc:chgData name="M Zarif Wafiy (ED-DEL/DIGITAL)" userId="2504ba28-896b-48cf-b393-7b1099b7b531" providerId="ADAL" clId="{744485F2-56BD-4C69-A540-783FF149B1F4}" dt="2023-10-10T07:01:53.069" v="7816" actId="47"/>
        <pc:sldMkLst>
          <pc:docMk/>
          <pc:sldMk cId="2717994036" sldId="309"/>
        </pc:sldMkLst>
        <pc:spChg chg="add del">
          <ac:chgData name="M Zarif Wafiy (ED-DEL/DIGITAL)" userId="2504ba28-896b-48cf-b393-7b1099b7b531" providerId="ADAL" clId="{744485F2-56BD-4C69-A540-783FF149B1F4}" dt="2023-10-09T02:27:51.183" v="4314" actId="478"/>
          <ac:spMkLst>
            <pc:docMk/>
            <pc:sldMk cId="2717994036" sldId="309"/>
            <ac:spMk id="2" creationId="{80DFC252-C19F-E104-826E-BD8FA4FF8190}"/>
          </ac:spMkLst>
        </pc:spChg>
        <pc:spChg chg="add del">
          <ac:chgData name="M Zarif Wafiy (ED-DEL/DIGITAL)" userId="2504ba28-896b-48cf-b393-7b1099b7b531" providerId="ADAL" clId="{744485F2-56BD-4C69-A540-783FF149B1F4}" dt="2023-10-09T02:27:52.323" v="4315" actId="478"/>
          <ac:spMkLst>
            <pc:docMk/>
            <pc:sldMk cId="2717994036" sldId="309"/>
            <ac:spMk id="3" creationId="{CC2E3E09-4B42-A43E-7A3F-4A585EDF6B61}"/>
          </ac:spMkLst>
        </pc:spChg>
        <pc:spChg chg="add del mod">
          <ac:chgData name="M Zarif Wafiy (ED-DEL/DIGITAL)" userId="2504ba28-896b-48cf-b393-7b1099b7b531" providerId="ADAL" clId="{744485F2-56BD-4C69-A540-783FF149B1F4}" dt="2023-10-09T02:27:31.192" v="4291" actId="26606"/>
          <ac:spMkLst>
            <pc:docMk/>
            <pc:sldMk cId="2717994036" sldId="309"/>
            <ac:spMk id="10" creationId="{CFB5EA68-CF68-5873-9960-2B0321715049}"/>
          </ac:spMkLst>
        </pc:spChg>
        <pc:spChg chg="add del mod">
          <ac:chgData name="M Zarif Wafiy (ED-DEL/DIGITAL)" userId="2504ba28-896b-48cf-b393-7b1099b7b531" providerId="ADAL" clId="{744485F2-56BD-4C69-A540-783FF149B1F4}" dt="2023-10-09T02:27:36.205" v="4293" actId="26606"/>
          <ac:spMkLst>
            <pc:docMk/>
            <pc:sldMk cId="2717994036" sldId="309"/>
            <ac:spMk id="12" creationId="{C4CCF3AE-3631-0DC2-1A64-99C0BC8FB315}"/>
          </ac:spMkLst>
        </pc:spChg>
        <pc:spChg chg="add del mod">
          <ac:chgData name="M Zarif Wafiy (ED-DEL/DIGITAL)" userId="2504ba28-896b-48cf-b393-7b1099b7b531" providerId="ADAL" clId="{744485F2-56BD-4C69-A540-783FF149B1F4}" dt="2023-10-09T02:27:36.205" v="4293" actId="26606"/>
          <ac:spMkLst>
            <pc:docMk/>
            <pc:sldMk cId="2717994036" sldId="309"/>
            <ac:spMk id="13" creationId="{B8E240A7-E60C-6B76-913C-A4CD83CAE549}"/>
          </ac:spMkLst>
        </pc:spChg>
        <pc:spChg chg="add del mod">
          <ac:chgData name="M Zarif Wafiy (ED-DEL/DIGITAL)" userId="2504ba28-896b-48cf-b393-7b1099b7b531" providerId="ADAL" clId="{744485F2-56BD-4C69-A540-783FF149B1F4}" dt="2023-10-09T02:27:36.205" v="4293" actId="26606"/>
          <ac:spMkLst>
            <pc:docMk/>
            <pc:sldMk cId="2717994036" sldId="309"/>
            <ac:spMk id="14" creationId="{AB8D116D-4ADD-9697-6E1F-0308E97B33C7}"/>
          </ac:spMkLst>
        </pc:spChg>
        <pc:spChg chg="add del mod">
          <ac:chgData name="M Zarif Wafiy (ED-DEL/DIGITAL)" userId="2504ba28-896b-48cf-b393-7b1099b7b531" providerId="ADAL" clId="{744485F2-56BD-4C69-A540-783FF149B1F4}" dt="2023-10-09T02:27:36.205" v="4293" actId="26606"/>
          <ac:spMkLst>
            <pc:docMk/>
            <pc:sldMk cId="2717994036" sldId="309"/>
            <ac:spMk id="16" creationId="{E8ACCB40-3948-AF60-4B1B-90678D50BBB2}"/>
          </ac:spMkLst>
        </pc:spChg>
        <pc:spChg chg="add del mod">
          <ac:chgData name="M Zarif Wafiy (ED-DEL/DIGITAL)" userId="2504ba28-896b-48cf-b393-7b1099b7b531" providerId="ADAL" clId="{744485F2-56BD-4C69-A540-783FF149B1F4}" dt="2023-10-09T02:27:37.162" v="4295" actId="26606"/>
          <ac:spMkLst>
            <pc:docMk/>
            <pc:sldMk cId="2717994036" sldId="309"/>
            <ac:spMk id="18" creationId="{026ECB18-C1D1-AE4A-8909-2CA6A771A875}"/>
          </ac:spMkLst>
        </pc:spChg>
        <pc:spChg chg="add del mod">
          <ac:chgData name="M Zarif Wafiy (ED-DEL/DIGITAL)" userId="2504ba28-896b-48cf-b393-7b1099b7b531" providerId="ADAL" clId="{744485F2-56BD-4C69-A540-783FF149B1F4}" dt="2023-10-09T02:27:37.162" v="4295" actId="26606"/>
          <ac:spMkLst>
            <pc:docMk/>
            <pc:sldMk cId="2717994036" sldId="309"/>
            <ac:spMk id="19" creationId="{13E2CE62-0ADE-FE2E-E7F2-13B5B37322DE}"/>
          </ac:spMkLst>
        </pc:spChg>
        <pc:spChg chg="add del mod">
          <ac:chgData name="M Zarif Wafiy (ED-DEL/DIGITAL)" userId="2504ba28-896b-48cf-b393-7b1099b7b531" providerId="ADAL" clId="{744485F2-56BD-4C69-A540-783FF149B1F4}" dt="2023-10-09T02:27:39.764" v="4297" actId="26606"/>
          <ac:spMkLst>
            <pc:docMk/>
            <pc:sldMk cId="2717994036" sldId="309"/>
            <ac:spMk id="21" creationId="{40173074-B904-373F-DCE1-2532EF8BCAEC}"/>
          </ac:spMkLst>
        </pc:spChg>
        <pc:spChg chg="add del mod">
          <ac:chgData name="M Zarif Wafiy (ED-DEL/DIGITAL)" userId="2504ba28-896b-48cf-b393-7b1099b7b531" providerId="ADAL" clId="{744485F2-56BD-4C69-A540-783FF149B1F4}" dt="2023-10-09T02:27:39.764" v="4297" actId="26606"/>
          <ac:spMkLst>
            <pc:docMk/>
            <pc:sldMk cId="2717994036" sldId="309"/>
            <ac:spMk id="22" creationId="{89196846-E07C-6C1A-AE11-084483983D1F}"/>
          </ac:spMkLst>
        </pc:spChg>
        <pc:picChg chg="add del mod">
          <ac:chgData name="M Zarif Wafiy (ED-DEL/DIGITAL)" userId="2504ba28-896b-48cf-b393-7b1099b7b531" providerId="ADAL" clId="{744485F2-56BD-4C69-A540-783FF149B1F4}" dt="2023-10-09T02:27:40.306" v="4300"/>
          <ac:picMkLst>
            <pc:docMk/>
            <pc:sldMk cId="2717994036" sldId="309"/>
            <ac:picMk id="5" creationId="{D223C01F-61EA-F6FA-AE82-4644907EDD82}"/>
          </ac:picMkLst>
        </pc:picChg>
        <pc:picChg chg="add mod">
          <ac:chgData name="M Zarif Wafiy (ED-DEL/DIGITAL)" userId="2504ba28-896b-48cf-b393-7b1099b7b531" providerId="ADAL" clId="{744485F2-56BD-4C69-A540-783FF149B1F4}" dt="2023-10-09T03:11:24.496" v="4444" actId="1076"/>
          <ac:picMkLst>
            <pc:docMk/>
            <pc:sldMk cId="2717994036" sldId="309"/>
            <ac:picMk id="7" creationId="{E3F748B8-55B4-6413-4A09-208837F373DB}"/>
          </ac:picMkLst>
        </pc:picChg>
      </pc:sldChg>
      <pc:sldChg chg="addSp delSp modSp new mod ord modClrScheme chgLayout">
        <pc:chgData name="M Zarif Wafiy (ED-DEL/DIGITAL)" userId="2504ba28-896b-48cf-b393-7b1099b7b531" providerId="ADAL" clId="{744485F2-56BD-4C69-A540-783FF149B1F4}" dt="2023-10-23T10:07:39.380" v="11120" actId="1076"/>
        <pc:sldMkLst>
          <pc:docMk/>
          <pc:sldMk cId="2670211514" sldId="310"/>
        </pc:sldMkLst>
        <pc:spChg chg="mod ord">
          <ac:chgData name="M Zarif Wafiy (ED-DEL/DIGITAL)" userId="2504ba28-896b-48cf-b393-7b1099b7b531" providerId="ADAL" clId="{744485F2-56BD-4C69-A540-783FF149B1F4}" dt="2023-10-23T09:50:30.274" v="10826" actId="14100"/>
          <ac:spMkLst>
            <pc:docMk/>
            <pc:sldMk cId="2670211514" sldId="310"/>
            <ac:spMk id="2" creationId="{0B1277A8-1F03-C0FE-3AAF-278D9E4FA8D9}"/>
          </ac:spMkLst>
        </pc:spChg>
        <pc:spChg chg="del">
          <ac:chgData name="M Zarif Wafiy (ED-DEL/DIGITAL)" userId="2504ba28-896b-48cf-b393-7b1099b7b531" providerId="ADAL" clId="{744485F2-56BD-4C69-A540-783FF149B1F4}" dt="2023-10-09T02:29:52.752" v="4376" actId="478"/>
          <ac:spMkLst>
            <pc:docMk/>
            <pc:sldMk cId="2670211514" sldId="310"/>
            <ac:spMk id="3" creationId="{02ED5C99-51F8-3691-EF79-BA4BB00F7FEB}"/>
          </ac:spMkLst>
        </pc:spChg>
        <pc:spChg chg="add mod ord modVis">
          <ac:chgData name="M Zarif Wafiy (ED-DEL/DIGITAL)" userId="2504ba28-896b-48cf-b393-7b1099b7b531" providerId="ADAL" clId="{744485F2-56BD-4C69-A540-783FF149B1F4}" dt="2023-10-10T10:00:28.748" v="8005" actId="26606"/>
          <ac:spMkLst>
            <pc:docMk/>
            <pc:sldMk cId="2670211514" sldId="310"/>
            <ac:spMk id="3" creationId="{4D4361ED-1E16-45E8-1284-84AB23B93E62}"/>
          </ac:spMkLst>
        </pc:spChg>
        <pc:spChg chg="mod">
          <ac:chgData name="M Zarif Wafiy (ED-DEL/DIGITAL)" userId="2504ba28-896b-48cf-b393-7b1099b7b531" providerId="ADAL" clId="{744485F2-56BD-4C69-A540-783FF149B1F4}" dt="2023-10-23T10:07:39.380" v="11120" actId="1076"/>
          <ac:spMkLst>
            <pc:docMk/>
            <pc:sldMk cId="2670211514" sldId="310"/>
            <ac:spMk id="4" creationId="{25121120-25B0-5AFC-830A-77D74E9718E8}"/>
          </ac:spMkLst>
        </pc:spChg>
        <pc:spChg chg="add mod">
          <ac:chgData name="M Zarif Wafiy (ED-DEL/DIGITAL)" userId="2504ba28-896b-48cf-b393-7b1099b7b531" providerId="ADAL" clId="{744485F2-56BD-4C69-A540-783FF149B1F4}" dt="2023-10-11T02:12:40.698" v="8685"/>
          <ac:spMkLst>
            <pc:docMk/>
            <pc:sldMk cId="2670211514" sldId="310"/>
            <ac:spMk id="5" creationId="{0E870CA9-B106-07A4-6019-34970E675E36}"/>
          </ac:spMkLst>
        </pc:spChg>
        <pc:spChg chg="add mod ord">
          <ac:chgData name="M Zarif Wafiy (ED-DEL/DIGITAL)" userId="2504ba28-896b-48cf-b393-7b1099b7b531" providerId="ADAL" clId="{744485F2-56BD-4C69-A540-783FF149B1F4}" dt="2023-10-23T09:24:38.665" v="10667" actId="167"/>
          <ac:spMkLst>
            <pc:docMk/>
            <pc:sldMk cId="2670211514" sldId="310"/>
            <ac:spMk id="7" creationId="{BA7751E1-4596-D792-49AE-757317583999}"/>
          </ac:spMkLst>
        </pc:spChg>
        <pc:spChg chg="add del">
          <ac:chgData name="M Zarif Wafiy (ED-DEL/DIGITAL)" userId="2504ba28-896b-48cf-b393-7b1099b7b531" providerId="ADAL" clId="{744485F2-56BD-4C69-A540-783FF149B1F4}" dt="2023-10-18T06:29:55.623" v="10046" actId="22"/>
          <ac:spMkLst>
            <pc:docMk/>
            <pc:sldMk cId="2670211514" sldId="310"/>
            <ac:spMk id="8" creationId="{3BAE9ED6-A5A7-DF15-CA72-DD7566C2AC88}"/>
          </ac:spMkLst>
        </pc:spChg>
        <pc:spChg chg="add mod">
          <ac:chgData name="M Zarif Wafiy (ED-DEL/DIGITAL)" userId="2504ba28-896b-48cf-b393-7b1099b7b531" providerId="ADAL" clId="{744485F2-56BD-4C69-A540-783FF149B1F4}" dt="2023-10-23T09:50:22.442" v="10825" actId="20577"/>
          <ac:spMkLst>
            <pc:docMk/>
            <pc:sldMk cId="2670211514" sldId="310"/>
            <ac:spMk id="8" creationId="{F9EB73A7-B446-4A1C-F2D2-3A71FFB8FBDC}"/>
          </ac:spMkLst>
        </pc:spChg>
        <pc:spChg chg="add mod">
          <ac:chgData name="M Zarif Wafiy (ED-DEL/DIGITAL)" userId="2504ba28-896b-48cf-b393-7b1099b7b531" providerId="ADAL" clId="{744485F2-56BD-4C69-A540-783FF149B1F4}" dt="2023-10-23T09:56:21.127" v="10923" actId="1076"/>
          <ac:spMkLst>
            <pc:docMk/>
            <pc:sldMk cId="2670211514" sldId="310"/>
            <ac:spMk id="10" creationId="{79585FB5-91AB-F389-4A89-61B338916B68}"/>
          </ac:spMkLst>
        </pc:spChg>
        <pc:spChg chg="add mod">
          <ac:chgData name="M Zarif Wafiy (ED-DEL/DIGITAL)" userId="2504ba28-896b-48cf-b393-7b1099b7b531" providerId="ADAL" clId="{744485F2-56BD-4C69-A540-783FF149B1F4}" dt="2023-10-23T09:56:21.127" v="10923" actId="1076"/>
          <ac:spMkLst>
            <pc:docMk/>
            <pc:sldMk cId="2670211514" sldId="310"/>
            <ac:spMk id="12" creationId="{15363DF0-D215-564E-3F71-EEC959756D05}"/>
          </ac:spMkLst>
        </pc:spChg>
        <pc:picChg chg="add mod modCrop">
          <ac:chgData name="M Zarif Wafiy (ED-DEL/DIGITAL)" userId="2504ba28-896b-48cf-b393-7b1099b7b531" providerId="ADAL" clId="{744485F2-56BD-4C69-A540-783FF149B1F4}" dt="2023-10-23T09:56:21.127" v="10923" actId="1076"/>
          <ac:picMkLst>
            <pc:docMk/>
            <pc:sldMk cId="2670211514" sldId="310"/>
            <ac:picMk id="6" creationId="{03E8FC12-C595-C70B-DD88-59DAF7BF4FF2}"/>
          </ac:picMkLst>
        </pc:picChg>
      </pc:sldChg>
      <pc:sldChg chg="addSp delSp modSp new del mod">
        <pc:chgData name="M Zarif Wafiy (ED-DEL/DIGITAL)" userId="2504ba28-896b-48cf-b393-7b1099b7b531" providerId="ADAL" clId="{744485F2-56BD-4C69-A540-783FF149B1F4}" dt="2023-10-10T06:50:31.500" v="7375" actId="47"/>
        <pc:sldMkLst>
          <pc:docMk/>
          <pc:sldMk cId="3764958773" sldId="311"/>
        </pc:sldMkLst>
        <pc:spChg chg="del mod">
          <ac:chgData name="M Zarif Wafiy (ED-DEL/DIGITAL)" userId="2504ba28-896b-48cf-b393-7b1099b7b531" providerId="ADAL" clId="{744485F2-56BD-4C69-A540-783FF149B1F4}" dt="2023-10-10T06:50:29.267" v="7374" actId="478"/>
          <ac:spMkLst>
            <pc:docMk/>
            <pc:sldMk cId="3764958773" sldId="311"/>
            <ac:spMk id="2" creationId="{5B3CDF9E-1C71-033D-C71F-1D49C26BADD9}"/>
          </ac:spMkLst>
        </pc:spChg>
        <pc:spChg chg="mod">
          <ac:chgData name="M Zarif Wafiy (ED-DEL/DIGITAL)" userId="2504ba28-896b-48cf-b393-7b1099b7b531" providerId="ADAL" clId="{744485F2-56BD-4C69-A540-783FF149B1F4}" dt="2023-10-09T10:17:06.611" v="6568" actId="20577"/>
          <ac:spMkLst>
            <pc:docMk/>
            <pc:sldMk cId="3764958773" sldId="311"/>
            <ac:spMk id="3" creationId="{81CBEBB5-EA8B-D075-C06E-856B2ED8F93E}"/>
          </ac:spMkLst>
        </pc:spChg>
        <pc:spChg chg="add mod">
          <ac:chgData name="M Zarif Wafiy (ED-DEL/DIGITAL)" userId="2504ba28-896b-48cf-b393-7b1099b7b531" providerId="ADAL" clId="{744485F2-56BD-4C69-A540-783FF149B1F4}" dt="2023-10-10T06:50:29.267" v="7374" actId="478"/>
          <ac:spMkLst>
            <pc:docMk/>
            <pc:sldMk cId="3764958773" sldId="311"/>
            <ac:spMk id="5" creationId="{2DB54E7F-C8FC-BDFA-0A2F-67C42C66C85B}"/>
          </ac:spMkLst>
        </pc:spChg>
      </pc:sldChg>
      <pc:sldChg chg="addSp delSp modSp add mod ord addCm delCm modCm">
        <pc:chgData name="M Zarif Wafiy (ED-DEL/DIGITAL)" userId="2504ba28-896b-48cf-b393-7b1099b7b531" providerId="ADAL" clId="{744485F2-56BD-4C69-A540-783FF149B1F4}" dt="2023-10-24T08:19:33.785" v="11305"/>
        <pc:sldMkLst>
          <pc:docMk/>
          <pc:sldMk cId="3584186438" sldId="312"/>
        </pc:sldMkLst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2" creationId="{87926288-02F6-3334-BF33-B98CA10D36FF}"/>
          </ac:spMkLst>
        </pc:spChg>
        <pc:spChg chg="del">
          <ac:chgData name="M Zarif Wafiy (ED-DEL/DIGITAL)" userId="2504ba28-896b-48cf-b393-7b1099b7b531" providerId="ADAL" clId="{744485F2-56BD-4C69-A540-783FF149B1F4}" dt="2023-10-09T08:12:22.373" v="5337" actId="478"/>
          <ac:spMkLst>
            <pc:docMk/>
            <pc:sldMk cId="3584186438" sldId="312"/>
            <ac:spMk id="3" creationId="{D99125ED-DF89-AA86-22E8-9722EC1C86CF}"/>
          </ac:spMkLst>
        </pc:spChg>
        <pc:spChg chg="add mod">
          <ac:chgData name="M Zarif Wafiy (ED-DEL/DIGITAL)" userId="2504ba28-896b-48cf-b393-7b1099b7b531" providerId="ADAL" clId="{744485F2-56BD-4C69-A540-783FF149B1F4}" dt="2023-10-10T08:02:55.761" v="7908"/>
          <ac:spMkLst>
            <pc:docMk/>
            <pc:sldMk cId="3584186438" sldId="312"/>
            <ac:spMk id="3" creationId="{F2BD25BB-9049-7EEC-88D6-B6139AF2ADB0}"/>
          </ac:spMkLst>
        </pc:spChg>
        <pc:spChg chg="add del mod">
          <ac:chgData name="M Zarif Wafiy (ED-DEL/DIGITAL)" userId="2504ba28-896b-48cf-b393-7b1099b7b531" providerId="ADAL" clId="{744485F2-56BD-4C69-A540-783FF149B1F4}" dt="2023-10-09T09:39:48.047" v="5565" actId="478"/>
          <ac:spMkLst>
            <pc:docMk/>
            <pc:sldMk cId="3584186438" sldId="312"/>
            <ac:spMk id="4" creationId="{4443140E-071C-5434-A8CD-71DFE43732E1}"/>
          </ac:spMkLst>
        </pc:spChg>
        <pc:spChg chg="add mod">
          <ac:chgData name="M Zarif Wafiy (ED-DEL/DIGITAL)" userId="2504ba28-896b-48cf-b393-7b1099b7b531" providerId="ADAL" clId="{744485F2-56BD-4C69-A540-783FF149B1F4}" dt="2023-10-23T08:34:40.692" v="10433" actId="1076"/>
          <ac:spMkLst>
            <pc:docMk/>
            <pc:sldMk cId="3584186438" sldId="312"/>
            <ac:spMk id="4" creationId="{FA41B6E4-4EEE-D1BF-312A-ECCA39BE606F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5" creationId="{7C4254DF-A4C6-196B-7964-82B212A55BB7}"/>
          </ac:spMkLst>
        </pc:spChg>
        <pc:spChg chg="del">
          <ac:chgData name="M Zarif Wafiy (ED-DEL/DIGITAL)" userId="2504ba28-896b-48cf-b393-7b1099b7b531" providerId="ADAL" clId="{744485F2-56BD-4C69-A540-783FF149B1F4}" dt="2023-10-09T08:12:31.972" v="5340" actId="478"/>
          <ac:spMkLst>
            <pc:docMk/>
            <pc:sldMk cId="3584186438" sldId="312"/>
            <ac:spMk id="5" creationId="{CE47A7FA-8882-F96F-4D14-B1EF067A1BFF}"/>
          </ac:spMkLst>
        </pc:spChg>
        <pc:spChg chg="add del mod">
          <ac:chgData name="M Zarif Wafiy (ED-DEL/DIGITAL)" userId="2504ba28-896b-48cf-b393-7b1099b7b531" providerId="ADAL" clId="{744485F2-56BD-4C69-A540-783FF149B1F4}" dt="2023-10-09T09:27:33.121" v="5350" actId="478"/>
          <ac:spMkLst>
            <pc:docMk/>
            <pc:sldMk cId="3584186438" sldId="312"/>
            <ac:spMk id="6" creationId="{46F6DBB6-D8EC-3464-1F18-E4432816538E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6" creationId="{7395F7F5-9B3F-3E63-D1C1-D75E6A76F59F}"/>
          </ac:spMkLst>
        </pc:spChg>
        <pc:spChg chg="add mod ord">
          <ac:chgData name="M Zarif Wafiy (ED-DEL/DIGITAL)" userId="2504ba28-896b-48cf-b393-7b1099b7b531" providerId="ADAL" clId="{744485F2-56BD-4C69-A540-783FF149B1F4}" dt="2023-10-23T08:34:22.182" v="10431" actId="14100"/>
          <ac:spMkLst>
            <pc:docMk/>
            <pc:sldMk cId="3584186438" sldId="312"/>
            <ac:spMk id="7" creationId="{C18A558B-BD82-0E4C-089D-7086847A65D9}"/>
          </ac:spMkLst>
        </pc:spChg>
        <pc:spChg chg="add del mod">
          <ac:chgData name="M Zarif Wafiy (ED-DEL/DIGITAL)" userId="2504ba28-896b-48cf-b393-7b1099b7b531" providerId="ADAL" clId="{744485F2-56BD-4C69-A540-783FF149B1F4}" dt="2023-10-09T10:04:31.142" v="5781" actId="478"/>
          <ac:spMkLst>
            <pc:docMk/>
            <pc:sldMk cId="3584186438" sldId="312"/>
            <ac:spMk id="7" creationId="{C30D21FD-210C-968C-7744-DEBBF39CFAF4}"/>
          </ac:spMkLst>
        </pc:spChg>
        <pc:spChg chg="add del mod">
          <ac:chgData name="M Zarif Wafiy (ED-DEL/DIGITAL)" userId="2504ba28-896b-48cf-b393-7b1099b7b531" providerId="ADAL" clId="{744485F2-56BD-4C69-A540-783FF149B1F4}" dt="2023-10-09T10:11:55.927" v="6444" actId="478"/>
          <ac:spMkLst>
            <pc:docMk/>
            <pc:sldMk cId="3584186438" sldId="312"/>
            <ac:spMk id="8" creationId="{58151980-223A-6C9C-AF17-38C5F8496FC7}"/>
          </ac:spMkLst>
        </pc:spChg>
        <pc:spChg chg="add del mod">
          <ac:chgData name="M Zarif Wafiy (ED-DEL/DIGITAL)" userId="2504ba28-896b-48cf-b393-7b1099b7b531" providerId="ADAL" clId="{744485F2-56BD-4C69-A540-783FF149B1F4}" dt="2023-10-11T08:10:34.996" v="9589" actId="478"/>
          <ac:spMkLst>
            <pc:docMk/>
            <pc:sldMk cId="3584186438" sldId="312"/>
            <ac:spMk id="9" creationId="{78962092-FB71-2415-5217-526CF50B3B36}"/>
          </ac:spMkLst>
        </pc:spChg>
        <pc:spChg chg="add mod ord">
          <ac:chgData name="M Zarif Wafiy (ED-DEL/DIGITAL)" userId="2504ba28-896b-48cf-b393-7b1099b7b531" providerId="ADAL" clId="{744485F2-56BD-4C69-A540-783FF149B1F4}" dt="2023-10-23T08:34:26.714" v="10432" actId="167"/>
          <ac:spMkLst>
            <pc:docMk/>
            <pc:sldMk cId="3584186438" sldId="312"/>
            <ac:spMk id="9" creationId="{85BA934A-2DEA-F452-3AC5-6F450633F373}"/>
          </ac:spMkLst>
        </pc:spChg>
        <pc:spChg chg="del">
          <ac:chgData name="M Zarif Wafiy (ED-DEL/DIGITAL)" userId="2504ba28-896b-48cf-b393-7b1099b7b531" providerId="ADAL" clId="{744485F2-56BD-4C69-A540-783FF149B1F4}" dt="2023-10-09T08:12:29.901" v="5339" actId="478"/>
          <ac:spMkLst>
            <pc:docMk/>
            <pc:sldMk cId="3584186438" sldId="312"/>
            <ac:spMk id="10" creationId="{879B0052-D8F1-BFD7-E1FF-1821F350B3C0}"/>
          </ac:spMkLst>
        </pc:spChg>
        <pc:spChg chg="add mod">
          <ac:chgData name="M Zarif Wafiy (ED-DEL/DIGITAL)" userId="2504ba28-896b-48cf-b393-7b1099b7b531" providerId="ADAL" clId="{744485F2-56BD-4C69-A540-783FF149B1F4}" dt="2023-10-18T06:18:31.002" v="9855" actId="208"/>
          <ac:spMkLst>
            <pc:docMk/>
            <pc:sldMk cId="3584186438" sldId="312"/>
            <ac:spMk id="11" creationId="{5F7549B3-8738-1967-C52F-65E8F2C366A3}"/>
          </ac:spMkLst>
        </pc:spChg>
        <pc:spChg chg="add del">
          <ac:chgData name="M Zarif Wafiy (ED-DEL/DIGITAL)" userId="2504ba28-896b-48cf-b393-7b1099b7b531" providerId="ADAL" clId="{744485F2-56BD-4C69-A540-783FF149B1F4}" dt="2023-10-09T09:28:58.887" v="5441" actId="22"/>
          <ac:spMkLst>
            <pc:docMk/>
            <pc:sldMk cId="3584186438" sldId="312"/>
            <ac:spMk id="12" creationId="{1E335390-BE83-17C8-B525-4C5D97670988}"/>
          </ac:spMkLst>
        </pc:spChg>
        <pc:spChg chg="add mod">
          <ac:chgData name="M Zarif Wafiy (ED-DEL/DIGITAL)" userId="2504ba28-896b-48cf-b393-7b1099b7b531" providerId="ADAL" clId="{744485F2-56BD-4C69-A540-783FF149B1F4}" dt="2023-10-23T08:35:35.113" v="10464" actId="113"/>
          <ac:spMkLst>
            <pc:docMk/>
            <pc:sldMk cId="3584186438" sldId="312"/>
            <ac:spMk id="12" creationId="{74ED9DBD-54AD-1DBE-91B7-9D9A2086FFFE}"/>
          </ac:spMkLst>
        </pc:spChg>
        <pc:spChg chg="add mod">
          <ac:chgData name="M Zarif Wafiy (ED-DEL/DIGITAL)" userId="2504ba28-896b-48cf-b393-7b1099b7b531" providerId="ADAL" clId="{744485F2-56BD-4C69-A540-783FF149B1F4}" dt="2023-10-23T08:36:20.945" v="10468" actId="14100"/>
          <ac:spMkLst>
            <pc:docMk/>
            <pc:sldMk cId="3584186438" sldId="312"/>
            <ac:spMk id="13" creationId="{5758F874-3181-6BC0-F792-E6F0BB161589}"/>
          </ac:spMkLst>
        </pc:spChg>
        <pc:spChg chg="mod">
          <ac:chgData name="M Zarif Wafiy (ED-DEL/DIGITAL)" userId="2504ba28-896b-48cf-b393-7b1099b7b531" providerId="ADAL" clId="{744485F2-56BD-4C69-A540-783FF149B1F4}" dt="2023-10-11T02:05:13.011" v="8490" actId="207"/>
          <ac:spMkLst>
            <pc:docMk/>
            <pc:sldMk cId="3584186438" sldId="312"/>
            <ac:spMk id="16" creationId="{48AE2F50-0A6A-FDFC-8621-A2D032068B4E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17" creationId="{0FCC50D9-325B-DAD2-3D4D-8A72CACDE34C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18" creationId="{E0A3DC20-E4C7-8BB0-19B5-D8EA46BD5340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25" creationId="{8C2E4800-FFF4-48CC-6156-5DD0108A6FD8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26" creationId="{651EC4E1-9381-FE16-461A-6112772D95E5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27" creationId="{06574CF9-7DA9-D588-0BDF-9D2FBE35534D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28" creationId="{59D0F6AB-A41F-5FA6-0DE2-38248A5B1B79}"/>
          </ac:spMkLst>
        </pc:spChg>
        <pc:spChg chg="add del mod">
          <ac:chgData name="M Zarif Wafiy (ED-DEL/DIGITAL)" userId="2504ba28-896b-48cf-b393-7b1099b7b531" providerId="ADAL" clId="{744485F2-56BD-4C69-A540-783FF149B1F4}" dt="2023-10-09T10:13:13.678" v="6485"/>
          <ac:spMkLst>
            <pc:docMk/>
            <pc:sldMk cId="3584186438" sldId="312"/>
            <ac:spMk id="29" creationId="{E75A62A1-11DE-B0AB-F581-FD9C9C3C1D41}"/>
          </ac:spMkLst>
        </pc:spChg>
        <pc:spChg chg="add del mod">
          <ac:chgData name="M Zarif Wafiy (ED-DEL/DIGITAL)" userId="2504ba28-896b-48cf-b393-7b1099b7b531" providerId="ADAL" clId="{744485F2-56BD-4C69-A540-783FF149B1F4}" dt="2023-10-11T08:10:29.350" v="9588" actId="478"/>
          <ac:spMkLst>
            <pc:docMk/>
            <pc:sldMk cId="3584186438" sldId="312"/>
            <ac:spMk id="30" creationId="{B3692100-9FC5-8668-2967-B3D75F66FB89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31" creationId="{20027C5B-AA07-E20E-4052-E9FA7C160000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32" creationId="{4EF85385-32FA-57C8-296C-B0F0B0D3B4D0}"/>
          </ac:spMkLst>
        </pc:spChg>
        <pc:spChg chg="add mod">
          <ac:chgData name="M Zarif Wafiy (ED-DEL/DIGITAL)" userId="2504ba28-896b-48cf-b393-7b1099b7b531" providerId="ADAL" clId="{744485F2-56BD-4C69-A540-783FF149B1F4}" dt="2023-10-19T08:51:32.389" v="10388" actId="1076"/>
          <ac:spMkLst>
            <pc:docMk/>
            <pc:sldMk cId="3584186438" sldId="312"/>
            <ac:spMk id="33" creationId="{0120131C-B9DA-51D2-56EF-F2E35BB4E17D}"/>
          </ac:spMkLst>
        </pc:spChg>
        <pc:picChg chg="add mod">
          <ac:chgData name="M Zarif Wafiy (ED-DEL/DIGITAL)" userId="2504ba28-896b-48cf-b393-7b1099b7b531" providerId="ADAL" clId="{744485F2-56BD-4C69-A540-783FF149B1F4}" dt="2023-10-19T08:51:32.389" v="10388" actId="1076"/>
          <ac:picMkLst>
            <pc:docMk/>
            <pc:sldMk cId="3584186438" sldId="312"/>
            <ac:picMk id="8" creationId="{8EB2BB0F-85E7-6E1B-C64F-5D28E423D5C1}"/>
          </ac:picMkLst>
        </pc:picChg>
        <pc:picChg chg="add mod">
          <ac:chgData name="M Zarif Wafiy (ED-DEL/DIGITAL)" userId="2504ba28-896b-48cf-b393-7b1099b7b531" providerId="ADAL" clId="{744485F2-56BD-4C69-A540-783FF149B1F4}" dt="2023-10-19T08:51:32.389" v="10388" actId="1076"/>
          <ac:picMkLst>
            <pc:docMk/>
            <pc:sldMk cId="3584186438" sldId="312"/>
            <ac:picMk id="10" creationId="{14ACD8B6-A8FD-04EF-A1E6-03449BB14F35}"/>
          </ac:picMkLst>
        </pc:picChg>
        <pc:picChg chg="del">
          <ac:chgData name="M Zarif Wafiy (ED-DEL/DIGITAL)" userId="2504ba28-896b-48cf-b393-7b1099b7b531" providerId="ADAL" clId="{744485F2-56BD-4C69-A540-783FF149B1F4}" dt="2023-10-09T08:12:22.373" v="5337" actId="478"/>
          <ac:picMkLst>
            <pc:docMk/>
            <pc:sldMk cId="3584186438" sldId="312"/>
            <ac:picMk id="13" creationId="{6964BF09-B203-0552-E89F-73E01AE60636}"/>
          </ac:picMkLst>
        </pc:picChg>
        <pc:picChg chg="del">
          <ac:chgData name="M Zarif Wafiy (ED-DEL/DIGITAL)" userId="2504ba28-896b-48cf-b393-7b1099b7b531" providerId="ADAL" clId="{744485F2-56BD-4C69-A540-783FF149B1F4}" dt="2023-10-09T08:12:22.373" v="5337" actId="478"/>
          <ac:picMkLst>
            <pc:docMk/>
            <pc:sldMk cId="3584186438" sldId="312"/>
            <ac:picMk id="14" creationId="{10D19D56-5A83-6542-AF59-1296CA8F112E}"/>
          </ac:picMkLst>
        </pc:picChg>
        <pc:picChg chg="del">
          <ac:chgData name="M Zarif Wafiy (ED-DEL/DIGITAL)" userId="2504ba28-896b-48cf-b393-7b1099b7b531" providerId="ADAL" clId="{744485F2-56BD-4C69-A540-783FF149B1F4}" dt="2023-10-09T08:12:22.373" v="5337" actId="478"/>
          <ac:picMkLst>
            <pc:docMk/>
            <pc:sldMk cId="3584186438" sldId="312"/>
            <ac:picMk id="15" creationId="{A9BCA4FC-247C-DB58-9753-3B7678AAB310}"/>
          </ac:picMkLst>
        </pc:picChg>
        <pc:cxnChg chg="add del mod">
          <ac:chgData name="M Zarif Wafiy (ED-DEL/DIGITAL)" userId="2504ba28-896b-48cf-b393-7b1099b7b531" providerId="ADAL" clId="{744485F2-56BD-4C69-A540-783FF149B1F4}" dt="2023-10-09T10:11:32.718" v="6434" actId="11529"/>
          <ac:cxnSpMkLst>
            <pc:docMk/>
            <pc:sldMk cId="3584186438" sldId="312"/>
            <ac:cxnSpMk id="20" creationId="{EC58D744-0D5C-7409-4792-CDFD3BA25561}"/>
          </ac:cxnSpMkLst>
        </pc:cxnChg>
        <pc:cxnChg chg="add del mod">
          <ac:chgData name="M Zarif Wafiy (ED-DEL/DIGITAL)" userId="2504ba28-896b-48cf-b393-7b1099b7b531" providerId="ADAL" clId="{744485F2-56BD-4C69-A540-783FF149B1F4}" dt="2023-10-09T10:11:32.553" v="6433" actId="11529"/>
          <ac:cxnSpMkLst>
            <pc:docMk/>
            <pc:sldMk cId="3584186438" sldId="312"/>
            <ac:cxnSpMk id="22" creationId="{6D700046-EB03-34B2-6BF5-EE63908730B1}"/>
          </ac:cxnSpMkLst>
        </pc:cxnChg>
        <pc:cxnChg chg="add del mod">
          <ac:chgData name="M Zarif Wafiy (ED-DEL/DIGITAL)" userId="2504ba28-896b-48cf-b393-7b1099b7b531" providerId="ADAL" clId="{744485F2-56BD-4C69-A540-783FF149B1F4}" dt="2023-10-09T10:11:32.358" v="6432" actId="11529"/>
          <ac:cxnSpMkLst>
            <pc:docMk/>
            <pc:sldMk cId="3584186438" sldId="312"/>
            <ac:cxnSpMk id="24" creationId="{4B110936-D9D4-7E3C-939A-3304696B1E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M Zarif Wafiy (ED-DEL/DIGITAL)" userId="2504ba28-896b-48cf-b393-7b1099b7b531" providerId="ADAL" clId="{744485F2-56BD-4C69-A540-783FF149B1F4}" dt="2023-10-24T08:19:25.886" v="11301"/>
              <pc2:cmMkLst xmlns:pc2="http://schemas.microsoft.com/office/powerpoint/2019/9/main/command">
                <pc:docMk/>
                <pc:sldMk cId="3584186438" sldId="312"/>
                <pc2:cmMk id="{4C35612D-9B36-4010-9B7C-C4514D34919D}"/>
              </pc2:cmMkLst>
            </pc226:cmChg>
          </p:ext>
        </pc:extLst>
      </pc:sldChg>
      <pc:sldChg chg="new del">
        <pc:chgData name="M Zarif Wafiy (ED-DEL/DIGITAL)" userId="2504ba28-896b-48cf-b393-7b1099b7b531" providerId="ADAL" clId="{744485F2-56BD-4C69-A540-783FF149B1F4}" dt="2023-10-09T09:57:24.609" v="5597" actId="680"/>
        <pc:sldMkLst>
          <pc:docMk/>
          <pc:sldMk cId="598999971" sldId="313"/>
        </pc:sldMkLst>
      </pc:sldChg>
      <pc:sldChg chg="addSp delSp modSp add mod ord">
        <pc:chgData name="M Zarif Wafiy (ED-DEL/DIGITAL)" userId="2504ba28-896b-48cf-b393-7b1099b7b531" providerId="ADAL" clId="{744485F2-56BD-4C69-A540-783FF149B1F4}" dt="2023-10-11T06:41:54.879" v="9388" actId="1076"/>
        <pc:sldMkLst>
          <pc:docMk/>
          <pc:sldMk cId="1981131657" sldId="313"/>
        </pc:sldMkLst>
        <pc:spChg chg="add mod">
          <ac:chgData name="M Zarif Wafiy (ED-DEL/DIGITAL)" userId="2504ba28-896b-48cf-b393-7b1099b7b531" providerId="ADAL" clId="{744485F2-56BD-4C69-A540-783FF149B1F4}" dt="2023-10-11T06:41:54.879" v="9388" actId="1076"/>
          <ac:spMkLst>
            <pc:docMk/>
            <pc:sldMk cId="1981131657" sldId="313"/>
            <ac:spMk id="2" creationId="{CAF92CC6-CA41-48BF-6618-461BD76ECB4F}"/>
          </ac:spMkLst>
        </pc:spChg>
        <pc:spChg chg="add del">
          <ac:chgData name="M Zarif Wafiy (ED-DEL/DIGITAL)" userId="2504ba28-896b-48cf-b393-7b1099b7b531" providerId="ADAL" clId="{744485F2-56BD-4C69-A540-783FF149B1F4}" dt="2023-10-09T10:02:22.523" v="5745" actId="478"/>
          <ac:spMkLst>
            <pc:docMk/>
            <pc:sldMk cId="1981131657" sldId="313"/>
            <ac:spMk id="4" creationId="{EF3F01BF-805C-783A-5330-89ACAD2AE0DE}"/>
          </ac:spMkLst>
        </pc:spChg>
        <pc:spChg chg="add mod">
          <ac:chgData name="M Zarif Wafiy (ED-DEL/DIGITAL)" userId="2504ba28-896b-48cf-b393-7b1099b7b531" providerId="ADAL" clId="{744485F2-56BD-4C69-A540-783FF149B1F4}" dt="2023-10-09T10:02:54.477" v="5748" actId="208"/>
          <ac:spMkLst>
            <pc:docMk/>
            <pc:sldMk cId="1981131657" sldId="313"/>
            <ac:spMk id="6" creationId="{215400BB-8580-AC0B-1EC7-10E953E674AC}"/>
          </ac:spMkLst>
        </pc:spChg>
        <pc:spChg chg="add">
          <ac:chgData name="M Zarif Wafiy (ED-DEL/DIGITAL)" userId="2504ba28-896b-48cf-b393-7b1099b7b531" providerId="ADAL" clId="{744485F2-56BD-4C69-A540-783FF149B1F4}" dt="2023-10-09T10:03:06.051" v="5749" actId="11529"/>
          <ac:spMkLst>
            <pc:docMk/>
            <pc:sldMk cId="1981131657" sldId="313"/>
            <ac:spMk id="7" creationId="{0DEFFB1E-4D9C-4B64-533E-4327B4A83FA9}"/>
          </ac:spMkLst>
        </pc:spChg>
        <pc:spChg chg="mod">
          <ac:chgData name="M Zarif Wafiy (ED-DEL/DIGITAL)" userId="2504ba28-896b-48cf-b393-7b1099b7b531" providerId="ADAL" clId="{744485F2-56BD-4C69-A540-783FF149B1F4}" dt="2023-10-11T02:04:48.152" v="8488" actId="207"/>
          <ac:spMkLst>
            <pc:docMk/>
            <pc:sldMk cId="1981131657" sldId="313"/>
            <ac:spMk id="16" creationId="{48AE2F50-0A6A-FDFC-8621-A2D032068B4E}"/>
          </ac:spMkLst>
        </pc:spChg>
        <pc:spChg chg="del">
          <ac:chgData name="M Zarif Wafiy (ED-DEL/DIGITAL)" userId="2504ba28-896b-48cf-b393-7b1099b7b531" providerId="ADAL" clId="{744485F2-56BD-4C69-A540-783FF149B1F4}" dt="2023-10-09T09:58:22.373" v="5604" actId="478"/>
          <ac:spMkLst>
            <pc:docMk/>
            <pc:sldMk cId="1981131657" sldId="313"/>
            <ac:spMk id="20" creationId="{060A1EE6-9A1D-9EF9-985E-302712DB6738}"/>
          </ac:spMkLst>
        </pc:spChg>
        <pc:spChg chg="mod">
          <ac:chgData name="M Zarif Wafiy (ED-DEL/DIGITAL)" userId="2504ba28-896b-48cf-b393-7b1099b7b531" providerId="ADAL" clId="{744485F2-56BD-4C69-A540-783FF149B1F4}" dt="2023-10-11T06:41:39.444" v="9387" actId="1076"/>
          <ac:spMkLst>
            <pc:docMk/>
            <pc:sldMk cId="1981131657" sldId="313"/>
            <ac:spMk id="21" creationId="{4DBDA996-A32F-830B-32FF-8D2224F1D9C3}"/>
          </ac:spMkLst>
        </pc:spChg>
        <pc:picChg chg="add mod">
          <ac:chgData name="M Zarif Wafiy (ED-DEL/DIGITAL)" userId="2504ba28-896b-48cf-b393-7b1099b7b531" providerId="ADAL" clId="{744485F2-56BD-4C69-A540-783FF149B1F4}" dt="2023-10-09T09:58:27.477" v="5608" actId="1076"/>
          <ac:picMkLst>
            <pc:docMk/>
            <pc:sldMk cId="1981131657" sldId="313"/>
            <ac:picMk id="3" creationId="{0F558695-26A4-4D7A-F18A-59DA9BAA7320}"/>
          </ac:picMkLst>
        </pc:picChg>
        <pc:picChg chg="del">
          <ac:chgData name="M Zarif Wafiy (ED-DEL/DIGITAL)" userId="2504ba28-896b-48cf-b393-7b1099b7b531" providerId="ADAL" clId="{744485F2-56BD-4C69-A540-783FF149B1F4}" dt="2023-10-09T09:58:13.645" v="5601" actId="478"/>
          <ac:picMkLst>
            <pc:docMk/>
            <pc:sldMk cId="1981131657" sldId="313"/>
            <ac:picMk id="18" creationId="{CDD89D73-B90D-E5DA-F84A-E0FACE56F8CC}"/>
          </ac:picMkLst>
        </pc:picChg>
      </pc:sldChg>
      <pc:sldChg chg="add del">
        <pc:chgData name="M Zarif Wafiy (ED-DEL/DIGITAL)" userId="2504ba28-896b-48cf-b393-7b1099b7b531" providerId="ADAL" clId="{744485F2-56BD-4C69-A540-783FF149B1F4}" dt="2023-10-09T09:28:10.097" v="5367" actId="47"/>
        <pc:sldMkLst>
          <pc:docMk/>
          <pc:sldMk cId="4265943420" sldId="313"/>
        </pc:sldMkLst>
      </pc:sldChg>
      <pc:sldChg chg="modSp add del mod">
        <pc:chgData name="M Zarif Wafiy (ED-DEL/DIGITAL)" userId="2504ba28-896b-48cf-b393-7b1099b7b531" providerId="ADAL" clId="{744485F2-56BD-4C69-A540-783FF149B1F4}" dt="2023-10-09T10:07:24.210" v="6154" actId="47"/>
        <pc:sldMkLst>
          <pc:docMk/>
          <pc:sldMk cId="1066833834" sldId="314"/>
        </pc:sldMkLst>
        <pc:spChg chg="mod">
          <ac:chgData name="M Zarif Wafiy (ED-DEL/DIGITAL)" userId="2504ba28-896b-48cf-b393-7b1099b7b531" providerId="ADAL" clId="{744485F2-56BD-4C69-A540-783FF149B1F4}" dt="2023-10-09T10:05:21.959" v="5859" actId="20577"/>
          <ac:spMkLst>
            <pc:docMk/>
            <pc:sldMk cId="1066833834" sldId="314"/>
            <ac:spMk id="4" creationId="{02AF33AF-F2C1-E548-B72A-F49E1AC01700}"/>
          </ac:spMkLst>
        </pc:spChg>
      </pc:sldChg>
      <pc:sldChg chg="addSp delSp modSp add mod ord">
        <pc:chgData name="M Zarif Wafiy (ED-DEL/DIGITAL)" userId="2504ba28-896b-48cf-b393-7b1099b7b531" providerId="ADAL" clId="{744485F2-56BD-4C69-A540-783FF149B1F4}" dt="2023-10-23T08:43:47.625" v="10627"/>
        <pc:sldMkLst>
          <pc:docMk/>
          <pc:sldMk cId="2683597577" sldId="314"/>
        </pc:sldMkLst>
        <pc:spChg chg="add mod">
          <ac:chgData name="M Zarif Wafiy (ED-DEL/DIGITAL)" userId="2504ba28-896b-48cf-b393-7b1099b7b531" providerId="ADAL" clId="{744485F2-56BD-4C69-A540-783FF149B1F4}" dt="2023-10-09T10:14:09.420" v="6502" actId="20577"/>
          <ac:spMkLst>
            <pc:docMk/>
            <pc:sldMk cId="2683597577" sldId="314"/>
            <ac:spMk id="2" creationId="{E4001F50-B396-381E-3696-34E4E035CE6E}"/>
          </ac:spMkLst>
        </pc:spChg>
        <pc:spChg chg="add del mod">
          <ac:chgData name="M Zarif Wafiy (ED-DEL/DIGITAL)" userId="2504ba28-896b-48cf-b393-7b1099b7b531" providerId="ADAL" clId="{744485F2-56BD-4C69-A540-783FF149B1F4}" dt="2023-10-11T05:51:51.846" v="8744" actId="478"/>
          <ac:spMkLst>
            <pc:docMk/>
            <pc:sldMk cId="2683597577" sldId="314"/>
            <ac:spMk id="5" creationId="{4CC956A7-C3E9-9DB9-C24E-7BE64033AF0B}"/>
          </ac:spMkLst>
        </pc:spChg>
        <pc:spChg chg="mod">
          <ac:chgData name="M Zarif Wafiy (ED-DEL/DIGITAL)" userId="2504ba28-896b-48cf-b393-7b1099b7b531" providerId="ADAL" clId="{744485F2-56BD-4C69-A540-783FF149B1F4}" dt="2023-10-11T05:48:58.738" v="8743" actId="1076"/>
          <ac:spMkLst>
            <pc:docMk/>
            <pc:sldMk cId="2683597577" sldId="314"/>
            <ac:spMk id="8" creationId="{D74EAEE8-EBE9-030E-757B-D15185DC8D81}"/>
          </ac:spMkLst>
        </pc:spChg>
        <pc:spChg chg="add del mod">
          <ac:chgData name="M Zarif Wafiy (ED-DEL/DIGITAL)" userId="2504ba28-896b-48cf-b393-7b1099b7b531" providerId="ADAL" clId="{744485F2-56BD-4C69-A540-783FF149B1F4}" dt="2023-10-10T08:03:04.447" v="7910"/>
          <ac:spMkLst>
            <pc:docMk/>
            <pc:sldMk cId="2683597577" sldId="314"/>
            <ac:spMk id="12" creationId="{27F2B68D-965F-968D-48E9-233AF9AFD4E8}"/>
          </ac:spMkLst>
        </pc:spChg>
        <pc:spChg chg="mod">
          <ac:chgData name="M Zarif Wafiy (ED-DEL/DIGITAL)" userId="2504ba28-896b-48cf-b393-7b1099b7b531" providerId="ADAL" clId="{744485F2-56BD-4C69-A540-783FF149B1F4}" dt="2023-10-23T08:43:47.625" v="10627"/>
          <ac:spMkLst>
            <pc:docMk/>
            <pc:sldMk cId="2683597577" sldId="314"/>
            <ac:spMk id="12" creationId="{E9D6BFA1-6B6E-F195-6E2E-2E8CF123D03E}"/>
          </ac:spMkLst>
        </pc:spChg>
        <pc:spChg chg="add del mod">
          <ac:chgData name="M Zarif Wafiy (ED-DEL/DIGITAL)" userId="2504ba28-896b-48cf-b393-7b1099b7b531" providerId="ADAL" clId="{744485F2-56BD-4C69-A540-783FF149B1F4}" dt="2023-10-11T01:58:43.297" v="8428" actId="478"/>
          <ac:spMkLst>
            <pc:docMk/>
            <pc:sldMk cId="2683597577" sldId="314"/>
            <ac:spMk id="13" creationId="{584534C0-3293-35D4-01D2-0A50BCFBAA68}"/>
          </ac:spMkLst>
        </pc:spChg>
        <pc:spChg chg="mod">
          <ac:chgData name="M Zarif Wafiy (ED-DEL/DIGITAL)" userId="2504ba28-896b-48cf-b393-7b1099b7b531" providerId="ADAL" clId="{744485F2-56BD-4C69-A540-783FF149B1F4}" dt="2023-10-23T08:43:47.625" v="10627"/>
          <ac:spMkLst>
            <pc:docMk/>
            <pc:sldMk cId="2683597577" sldId="314"/>
            <ac:spMk id="13" creationId="{BCA59BE1-06D8-0BBB-EDB0-C7066303D4B1}"/>
          </ac:spMkLst>
        </pc:spChg>
        <pc:spChg chg="add mod">
          <ac:chgData name="M Zarif Wafiy (ED-DEL/DIGITAL)" userId="2504ba28-896b-48cf-b393-7b1099b7b531" providerId="ADAL" clId="{744485F2-56BD-4C69-A540-783FF149B1F4}" dt="2023-10-11T07:59:31.515" v="9448" actId="20577"/>
          <ac:spMkLst>
            <pc:docMk/>
            <pc:sldMk cId="2683597577" sldId="314"/>
            <ac:spMk id="15" creationId="{87861B66-2AFA-711E-518F-FDC603A9E012}"/>
          </ac:spMkLst>
        </pc:spChg>
        <pc:grpChg chg="add mod">
          <ac:chgData name="M Zarif Wafiy (ED-DEL/DIGITAL)" userId="2504ba28-896b-48cf-b393-7b1099b7b531" providerId="ADAL" clId="{744485F2-56BD-4C69-A540-783FF149B1F4}" dt="2023-10-23T08:43:47.625" v="10627"/>
          <ac:grpSpMkLst>
            <pc:docMk/>
            <pc:sldMk cId="2683597577" sldId="314"/>
            <ac:grpSpMk id="5" creationId="{8F2C2586-00EB-456D-11F7-31E4109D4622}"/>
          </ac:grpSpMkLst>
        </pc:grpChg>
      </pc:sldChg>
      <pc:sldChg chg="addSp modSp add del mod">
        <pc:chgData name="M Zarif Wafiy (ED-DEL/DIGITAL)" userId="2504ba28-896b-48cf-b393-7b1099b7b531" providerId="ADAL" clId="{744485F2-56BD-4C69-A540-783FF149B1F4}" dt="2023-10-11T02:01:03.523" v="8432" actId="47"/>
        <pc:sldMkLst>
          <pc:docMk/>
          <pc:sldMk cId="3592995699" sldId="315"/>
        </pc:sldMkLst>
        <pc:spChg chg="add mod">
          <ac:chgData name="M Zarif Wafiy (ED-DEL/DIGITAL)" userId="2504ba28-896b-48cf-b393-7b1099b7b531" providerId="ADAL" clId="{744485F2-56BD-4C69-A540-783FF149B1F4}" dt="2023-10-10T08:03:20.801" v="7914" actId="14100"/>
          <ac:spMkLst>
            <pc:docMk/>
            <pc:sldMk cId="3592995699" sldId="315"/>
            <ac:spMk id="4" creationId="{A6A0C40F-86CD-E492-8A5B-1EA65B9DB1EA}"/>
          </ac:spMkLst>
        </pc:spChg>
        <pc:spChg chg="mod">
          <ac:chgData name="M Zarif Wafiy (ED-DEL/DIGITAL)" userId="2504ba28-896b-48cf-b393-7b1099b7b531" providerId="ADAL" clId="{744485F2-56BD-4C69-A540-783FF149B1F4}" dt="2023-10-10T06:22:05.700" v="6950" actId="20577"/>
          <ac:spMkLst>
            <pc:docMk/>
            <pc:sldMk cId="3592995699" sldId="315"/>
            <ac:spMk id="8" creationId="{D949A394-4641-4F8E-9270-DD12623AC83B}"/>
          </ac:spMkLst>
        </pc:spChg>
        <pc:spChg chg="mod">
          <ac:chgData name="M Zarif Wafiy (ED-DEL/DIGITAL)" userId="2504ba28-896b-48cf-b393-7b1099b7b531" providerId="ADAL" clId="{744485F2-56BD-4C69-A540-783FF149B1F4}" dt="2023-10-10T06:22:20.351" v="6971" actId="20577"/>
          <ac:spMkLst>
            <pc:docMk/>
            <pc:sldMk cId="3592995699" sldId="315"/>
            <ac:spMk id="9" creationId="{BEB73C2A-2947-A026-C4B5-6E2E96446965}"/>
          </ac:spMkLst>
        </pc:spChg>
        <pc:spChg chg="mod">
          <ac:chgData name="M Zarif Wafiy (ED-DEL/DIGITAL)" userId="2504ba28-896b-48cf-b393-7b1099b7b531" providerId="ADAL" clId="{744485F2-56BD-4C69-A540-783FF149B1F4}" dt="2023-10-10T06:34:56.909" v="6977" actId="20577"/>
          <ac:spMkLst>
            <pc:docMk/>
            <pc:sldMk cId="3592995699" sldId="315"/>
            <ac:spMk id="10" creationId="{5E219BD9-D9A1-1376-485E-C127DE7F7044}"/>
          </ac:spMkLst>
        </pc:spChg>
      </pc:sldChg>
      <pc:sldChg chg="add del setBg">
        <pc:chgData name="M Zarif Wafiy (ED-DEL/DIGITAL)" userId="2504ba28-896b-48cf-b393-7b1099b7b531" providerId="ADAL" clId="{744485F2-56BD-4C69-A540-783FF149B1F4}" dt="2023-10-11T01:51:04.812" v="8293" actId="47"/>
        <pc:sldMkLst>
          <pc:docMk/>
          <pc:sldMk cId="795993071" sldId="316"/>
        </pc:sldMkLst>
      </pc:sldChg>
      <pc:sldChg chg="modSp add mod">
        <pc:chgData name="M Zarif Wafiy (ED-DEL/DIGITAL)" userId="2504ba28-896b-48cf-b393-7b1099b7b531" providerId="ADAL" clId="{744485F2-56BD-4C69-A540-783FF149B1F4}" dt="2023-10-11T06:17:23.193" v="9116" actId="5793"/>
        <pc:sldMkLst>
          <pc:docMk/>
          <pc:sldMk cId="972473905" sldId="316"/>
        </pc:sldMkLst>
        <pc:spChg chg="mod">
          <ac:chgData name="M Zarif Wafiy (ED-DEL/DIGITAL)" userId="2504ba28-896b-48cf-b393-7b1099b7b531" providerId="ADAL" clId="{744485F2-56BD-4C69-A540-783FF149B1F4}" dt="2023-10-11T06:17:23.193" v="9116" actId="5793"/>
          <ac:spMkLst>
            <pc:docMk/>
            <pc:sldMk cId="972473905" sldId="316"/>
            <ac:spMk id="2" creationId="{FCEC63DA-4865-A21C-ED7B-B6AACE847608}"/>
          </ac:spMkLst>
        </pc:spChg>
        <pc:spChg chg="mod">
          <ac:chgData name="M Zarif Wafiy (ED-DEL/DIGITAL)" userId="2504ba28-896b-48cf-b393-7b1099b7b531" providerId="ADAL" clId="{744485F2-56BD-4C69-A540-783FF149B1F4}" dt="2023-10-11T01:51:26.341" v="8309" actId="20577"/>
          <ac:spMkLst>
            <pc:docMk/>
            <pc:sldMk cId="972473905" sldId="316"/>
            <ac:spMk id="6" creationId="{74736BAA-F8B2-9A7B-8B56-1906CDF39301}"/>
          </ac:spMkLst>
        </pc:spChg>
      </pc:sldChg>
      <pc:sldChg chg="add del setBg">
        <pc:chgData name="M Zarif Wafiy (ED-DEL/DIGITAL)" userId="2504ba28-896b-48cf-b393-7b1099b7b531" providerId="ADAL" clId="{744485F2-56BD-4C69-A540-783FF149B1F4}" dt="2023-10-11T01:51:09.518" v="8295" actId="47"/>
        <pc:sldMkLst>
          <pc:docMk/>
          <pc:sldMk cId="2493915433" sldId="316"/>
        </pc:sldMkLst>
      </pc:sldChg>
      <pc:sldChg chg="addSp delSp modSp new del mod modClrScheme chgLayout">
        <pc:chgData name="M Zarif Wafiy (ED-DEL/DIGITAL)" userId="2504ba28-896b-48cf-b393-7b1099b7b531" providerId="ADAL" clId="{744485F2-56BD-4C69-A540-783FF149B1F4}" dt="2023-10-11T01:25:25.779" v="8021" actId="47"/>
        <pc:sldMkLst>
          <pc:docMk/>
          <pc:sldMk cId="3253144122" sldId="316"/>
        </pc:sldMkLst>
        <pc:spChg chg="del">
          <ac:chgData name="M Zarif Wafiy (ED-DEL/DIGITAL)" userId="2504ba28-896b-48cf-b393-7b1099b7b531" providerId="ADAL" clId="{744485F2-56BD-4C69-A540-783FF149B1F4}" dt="2023-10-10T09:44:58.519" v="7981" actId="478"/>
          <ac:spMkLst>
            <pc:docMk/>
            <pc:sldMk cId="3253144122" sldId="316"/>
            <ac:spMk id="2" creationId="{AF0437C0-AD93-3E2B-7BB3-33AC9F518642}"/>
          </ac:spMkLst>
        </pc:spChg>
        <pc:spChg chg="del">
          <ac:chgData name="M Zarif Wafiy (ED-DEL/DIGITAL)" userId="2504ba28-896b-48cf-b393-7b1099b7b531" providerId="ADAL" clId="{744485F2-56BD-4C69-A540-783FF149B1F4}" dt="2023-10-10T09:45:00.263" v="7982" actId="478"/>
          <ac:spMkLst>
            <pc:docMk/>
            <pc:sldMk cId="3253144122" sldId="316"/>
            <ac:spMk id="3" creationId="{7D66C39A-7372-9233-F849-E01D9F3234B9}"/>
          </ac:spMkLst>
        </pc:spChg>
        <pc:picChg chg="add mod">
          <ac:chgData name="M Zarif Wafiy (ED-DEL/DIGITAL)" userId="2504ba28-896b-48cf-b393-7b1099b7b531" providerId="ADAL" clId="{744485F2-56BD-4C69-A540-783FF149B1F4}" dt="2023-10-10T09:45:35.944" v="7985" actId="26606"/>
          <ac:picMkLst>
            <pc:docMk/>
            <pc:sldMk cId="3253144122" sldId="316"/>
            <ac:picMk id="5" creationId="{97EB64A6-8BF7-DD12-9ACF-FFECC422FB62}"/>
          </ac:picMkLst>
        </pc:picChg>
      </pc:sldChg>
      <pc:sldChg chg="delSp modSp add del mod ord">
        <pc:chgData name="M Zarif Wafiy (ED-DEL/DIGITAL)" userId="2504ba28-896b-48cf-b393-7b1099b7b531" providerId="ADAL" clId="{744485F2-56BD-4C69-A540-783FF149B1F4}" dt="2023-10-11T02:12:51.949" v="8686" actId="47"/>
        <pc:sldMkLst>
          <pc:docMk/>
          <pc:sldMk cId="1573970832" sldId="317"/>
        </pc:sldMkLst>
        <pc:spChg chg="mod">
          <ac:chgData name="M Zarif Wafiy (ED-DEL/DIGITAL)" userId="2504ba28-896b-48cf-b393-7b1099b7b531" providerId="ADAL" clId="{744485F2-56BD-4C69-A540-783FF149B1F4}" dt="2023-10-11T01:58:24.628" v="8426" actId="20577"/>
          <ac:spMkLst>
            <pc:docMk/>
            <pc:sldMk cId="1573970832" sldId="317"/>
            <ac:spMk id="2" creationId="{0B1277A8-1F03-C0FE-3AAF-278D9E4FA8D9}"/>
          </ac:spMkLst>
        </pc:spChg>
        <pc:picChg chg="del">
          <ac:chgData name="M Zarif Wafiy (ED-DEL/DIGITAL)" userId="2504ba28-896b-48cf-b393-7b1099b7b531" providerId="ADAL" clId="{744485F2-56BD-4C69-A540-783FF149B1F4}" dt="2023-10-11T01:58:29.054" v="8427" actId="478"/>
          <ac:picMkLst>
            <pc:docMk/>
            <pc:sldMk cId="1573970832" sldId="317"/>
            <ac:picMk id="6" creationId="{03E8FC12-C595-C70B-DD88-59DAF7BF4FF2}"/>
          </ac:picMkLst>
        </pc:picChg>
      </pc:sldChg>
      <pc:sldChg chg="addSp delSp modSp add mod">
        <pc:chgData name="M Zarif Wafiy (ED-DEL/DIGITAL)" userId="2504ba28-896b-48cf-b393-7b1099b7b531" providerId="ADAL" clId="{744485F2-56BD-4C69-A540-783FF149B1F4}" dt="2023-10-23T10:07:49.236" v="11123" actId="478"/>
        <pc:sldMkLst>
          <pc:docMk/>
          <pc:sldMk cId="4203576136" sldId="317"/>
        </pc:sldMkLst>
        <pc:spChg chg="del mod">
          <ac:chgData name="M Zarif Wafiy (ED-DEL/DIGITAL)" userId="2504ba28-896b-48cf-b393-7b1099b7b531" providerId="ADAL" clId="{744485F2-56BD-4C69-A540-783FF149B1F4}" dt="2023-10-23T09:36:01.720" v="10683" actId="478"/>
          <ac:spMkLst>
            <pc:docMk/>
            <pc:sldMk cId="4203576136" sldId="317"/>
            <ac:spMk id="2" creationId="{0B1277A8-1F03-C0FE-3AAF-278D9E4FA8D9}"/>
          </ac:spMkLst>
        </pc:spChg>
        <pc:spChg chg="del mod">
          <ac:chgData name="M Zarif Wafiy (ED-DEL/DIGITAL)" userId="2504ba28-896b-48cf-b393-7b1099b7b531" providerId="ADAL" clId="{744485F2-56BD-4C69-A540-783FF149B1F4}" dt="2023-10-23T09:24:59.937" v="10670" actId="478"/>
          <ac:spMkLst>
            <pc:docMk/>
            <pc:sldMk cId="4203576136" sldId="317"/>
            <ac:spMk id="4" creationId="{25121120-25B0-5AFC-830A-77D74E9718E8}"/>
          </ac:spMkLst>
        </pc:spChg>
        <pc:spChg chg="add del mod">
          <ac:chgData name="M Zarif Wafiy (ED-DEL/DIGITAL)" userId="2504ba28-896b-48cf-b393-7b1099b7b531" providerId="ADAL" clId="{744485F2-56BD-4C69-A540-783FF149B1F4}" dt="2023-10-23T09:36:01.720" v="10683" actId="478"/>
          <ac:spMkLst>
            <pc:docMk/>
            <pc:sldMk cId="4203576136" sldId="317"/>
            <ac:spMk id="7" creationId="{DBAF6BCB-9194-1845-C7B0-C1ACB2921B81}"/>
          </ac:spMkLst>
        </pc:spChg>
        <pc:spChg chg="add del mod">
          <ac:chgData name="M Zarif Wafiy (ED-DEL/DIGITAL)" userId="2504ba28-896b-48cf-b393-7b1099b7b531" providerId="ADAL" clId="{744485F2-56BD-4C69-A540-783FF149B1F4}" dt="2023-10-23T09:25:02.918" v="10672" actId="478"/>
          <ac:spMkLst>
            <pc:docMk/>
            <pc:sldMk cId="4203576136" sldId="317"/>
            <ac:spMk id="9" creationId="{2D902681-1383-4FAC-1DE3-FC19A2DE4034}"/>
          </ac:spMkLst>
        </pc:spChg>
        <pc:spChg chg="add mod">
          <ac:chgData name="M Zarif Wafiy (ED-DEL/DIGITAL)" userId="2504ba28-896b-48cf-b393-7b1099b7b531" providerId="ADAL" clId="{744485F2-56BD-4C69-A540-783FF149B1F4}" dt="2023-10-23T09:25:00.222" v="10671"/>
          <ac:spMkLst>
            <pc:docMk/>
            <pc:sldMk cId="4203576136" sldId="317"/>
            <ac:spMk id="10" creationId="{4FE879E3-27EC-AA71-06AA-1779F58D528E}"/>
          </ac:spMkLst>
        </pc:spChg>
        <pc:spChg chg="add del mod">
          <ac:chgData name="M Zarif Wafiy (ED-DEL/DIGITAL)" userId="2504ba28-896b-48cf-b393-7b1099b7b531" providerId="ADAL" clId="{744485F2-56BD-4C69-A540-783FF149B1F4}" dt="2023-10-23T10:07:46.600" v="11122" actId="478"/>
          <ac:spMkLst>
            <pc:docMk/>
            <pc:sldMk cId="4203576136" sldId="317"/>
            <ac:spMk id="11" creationId="{609E4AB1-C724-1DFB-B1D0-EACC047719E5}"/>
          </ac:spMkLst>
        </pc:spChg>
        <pc:spChg chg="add del mod">
          <ac:chgData name="M Zarif Wafiy (ED-DEL/DIGITAL)" userId="2504ba28-896b-48cf-b393-7b1099b7b531" providerId="ADAL" clId="{744485F2-56BD-4C69-A540-783FF149B1F4}" dt="2023-10-23T09:36:04.026" v="10684" actId="478"/>
          <ac:spMkLst>
            <pc:docMk/>
            <pc:sldMk cId="4203576136" sldId="317"/>
            <ac:spMk id="13" creationId="{5086F4AA-E969-0C39-4820-D4F5F910B290}"/>
          </ac:spMkLst>
        </pc:spChg>
        <pc:spChg chg="add mod">
          <ac:chgData name="M Zarif Wafiy (ED-DEL/DIGITAL)" userId="2504ba28-896b-48cf-b393-7b1099b7b531" providerId="ADAL" clId="{744485F2-56BD-4C69-A540-783FF149B1F4}" dt="2023-10-23T10:03:05.147" v="11114" actId="20577"/>
          <ac:spMkLst>
            <pc:docMk/>
            <pc:sldMk cId="4203576136" sldId="317"/>
            <ac:spMk id="14" creationId="{948554F6-3216-5E60-B5D6-FA78A2AF48A5}"/>
          </ac:spMkLst>
        </pc:spChg>
        <pc:spChg chg="add mod">
          <ac:chgData name="M Zarif Wafiy (ED-DEL/DIGITAL)" userId="2504ba28-896b-48cf-b393-7b1099b7b531" providerId="ADAL" clId="{744485F2-56BD-4C69-A540-783FF149B1F4}" dt="2023-10-23T10:01:41.328" v="11049" actId="2711"/>
          <ac:spMkLst>
            <pc:docMk/>
            <pc:sldMk cId="4203576136" sldId="317"/>
            <ac:spMk id="15" creationId="{EAF72228-B922-05E0-D87A-5AB468905D3D}"/>
          </ac:spMkLst>
        </pc:spChg>
        <pc:spChg chg="add mod">
          <ac:chgData name="M Zarif Wafiy (ED-DEL/DIGITAL)" userId="2504ba28-896b-48cf-b393-7b1099b7b531" providerId="ADAL" clId="{744485F2-56BD-4C69-A540-783FF149B1F4}" dt="2023-10-23T10:02:18.662" v="11055" actId="113"/>
          <ac:spMkLst>
            <pc:docMk/>
            <pc:sldMk cId="4203576136" sldId="317"/>
            <ac:spMk id="17" creationId="{A47C9873-61B5-DDA3-6F47-B02C7F5F3926}"/>
          </ac:spMkLst>
        </pc:spChg>
        <pc:spChg chg="add mod">
          <ac:chgData name="M Zarif Wafiy (ED-DEL/DIGITAL)" userId="2504ba28-896b-48cf-b393-7b1099b7b531" providerId="ADAL" clId="{744485F2-56BD-4C69-A540-783FF149B1F4}" dt="2023-10-23T10:07:44.229" v="11121"/>
          <ac:spMkLst>
            <pc:docMk/>
            <pc:sldMk cId="4203576136" sldId="317"/>
            <ac:spMk id="18" creationId="{B076303D-DF60-F990-DFEB-CA382C540F9D}"/>
          </ac:spMkLst>
        </pc:spChg>
        <pc:spChg chg="add del mod">
          <ac:chgData name="M Zarif Wafiy (ED-DEL/DIGITAL)" userId="2504ba28-896b-48cf-b393-7b1099b7b531" providerId="ADAL" clId="{744485F2-56BD-4C69-A540-783FF149B1F4}" dt="2023-10-23T10:07:49.236" v="11123" actId="478"/>
          <ac:spMkLst>
            <pc:docMk/>
            <pc:sldMk cId="4203576136" sldId="317"/>
            <ac:spMk id="20" creationId="{893DE393-153A-8B95-4005-DFFECB1675F1}"/>
          </ac:spMkLst>
        </pc:spChg>
        <pc:picChg chg="del">
          <ac:chgData name="M Zarif Wafiy (ED-DEL/DIGITAL)" userId="2504ba28-896b-48cf-b393-7b1099b7b531" providerId="ADAL" clId="{744485F2-56BD-4C69-A540-783FF149B1F4}" dt="2023-10-11T06:04:11.091" v="8949" actId="478"/>
          <ac:picMkLst>
            <pc:docMk/>
            <pc:sldMk cId="4203576136" sldId="317"/>
            <ac:picMk id="6" creationId="{03E8FC12-C595-C70B-DD88-59DAF7BF4FF2}"/>
          </ac:picMkLst>
        </pc:picChg>
        <pc:picChg chg="add del mod">
          <ac:chgData name="M Zarif Wafiy (ED-DEL/DIGITAL)" userId="2504ba28-896b-48cf-b393-7b1099b7b531" providerId="ADAL" clId="{744485F2-56BD-4C69-A540-783FF149B1F4}" dt="2023-10-23T09:36:01.720" v="10683" actId="478"/>
          <ac:picMkLst>
            <pc:docMk/>
            <pc:sldMk cId="4203576136" sldId="317"/>
            <ac:picMk id="8" creationId="{C7062106-A91F-D11D-FF01-B0EEA59CF762}"/>
          </ac:picMkLst>
        </pc:picChg>
        <pc:picChg chg="add mod">
          <ac:chgData name="M Zarif Wafiy (ED-DEL/DIGITAL)" userId="2504ba28-896b-48cf-b393-7b1099b7b531" providerId="ADAL" clId="{744485F2-56BD-4C69-A540-783FF149B1F4}" dt="2023-10-23T10:01:24.862" v="11046" actId="1076"/>
          <ac:picMkLst>
            <pc:docMk/>
            <pc:sldMk cId="4203576136" sldId="317"/>
            <ac:picMk id="1026" creationId="{64E17AF7-4042-5A7D-2C16-E5836874FF25}"/>
          </ac:picMkLst>
        </pc:picChg>
        <pc:picChg chg="add del mod">
          <ac:chgData name="M Zarif Wafiy (ED-DEL/DIGITAL)" userId="2504ba28-896b-48cf-b393-7b1099b7b531" providerId="ADAL" clId="{744485F2-56BD-4C69-A540-783FF149B1F4}" dt="2023-10-11T06:16:49.937" v="9108" actId="478"/>
          <ac:picMkLst>
            <pc:docMk/>
            <pc:sldMk cId="4203576136" sldId="317"/>
            <ac:picMk id="1026" creationId="{EAAC1E2D-0D3D-F627-CC75-586C16FBEADC}"/>
          </ac:picMkLst>
        </pc:picChg>
      </pc:sldChg>
      <pc:sldChg chg="addSp delSp modSp new mod ord modClrScheme chgLayout">
        <pc:chgData name="M Zarif Wafiy (ED-DEL/DIGITAL)" userId="2504ba28-896b-48cf-b393-7b1099b7b531" providerId="ADAL" clId="{744485F2-56BD-4C69-A540-783FF149B1F4}" dt="2023-10-23T10:11:03.910" v="11171" actId="14100"/>
        <pc:sldMkLst>
          <pc:docMk/>
          <pc:sldMk cId="3998923619" sldId="318"/>
        </pc:sldMkLst>
        <pc:spChg chg="del mod">
          <ac:chgData name="M Zarif Wafiy (ED-DEL/DIGITAL)" userId="2504ba28-896b-48cf-b393-7b1099b7b531" providerId="ADAL" clId="{744485F2-56BD-4C69-A540-783FF149B1F4}" dt="2023-10-18T06:13:44.587" v="9840" actId="478"/>
          <ac:spMkLst>
            <pc:docMk/>
            <pc:sldMk cId="3998923619" sldId="318"/>
            <ac:spMk id="2" creationId="{1FC02F73-9DB8-DAEF-B407-237EBE9E6F4F}"/>
          </ac:spMkLst>
        </pc:spChg>
        <pc:spChg chg="add mod">
          <ac:chgData name="M Zarif Wafiy (ED-DEL/DIGITAL)" userId="2504ba28-896b-48cf-b393-7b1099b7b531" providerId="ADAL" clId="{744485F2-56BD-4C69-A540-783FF149B1F4}" dt="2023-10-23T10:10:33.765" v="11162" actId="14100"/>
          <ac:spMkLst>
            <pc:docMk/>
            <pc:sldMk cId="3998923619" sldId="318"/>
            <ac:spMk id="2" creationId="{D8607DB0-26B3-E03E-852C-38FD7210B3DA}"/>
          </ac:spMkLst>
        </pc:spChg>
        <pc:spChg chg="mod">
          <ac:chgData name="M Zarif Wafiy (ED-DEL/DIGITAL)" userId="2504ba28-896b-48cf-b393-7b1099b7b531" providerId="ADAL" clId="{744485F2-56BD-4C69-A540-783FF149B1F4}" dt="2023-10-23T10:10:53.141" v="11168" actId="1076"/>
          <ac:spMkLst>
            <pc:docMk/>
            <pc:sldMk cId="3998923619" sldId="318"/>
            <ac:spMk id="3" creationId="{48FFD801-DFA3-0FD9-9F60-89A760F88847}"/>
          </ac:spMkLst>
        </pc:spChg>
        <pc:spChg chg="add mod">
          <ac:chgData name="M Zarif Wafiy (ED-DEL/DIGITAL)" userId="2504ba28-896b-48cf-b393-7b1099b7b531" providerId="ADAL" clId="{744485F2-56BD-4C69-A540-783FF149B1F4}" dt="2023-10-23T10:10:37.109" v="11163" actId="14100"/>
          <ac:spMkLst>
            <pc:docMk/>
            <pc:sldMk cId="3998923619" sldId="318"/>
            <ac:spMk id="4" creationId="{FB09ABDD-7011-9B1C-0CA6-DCB64481B54D}"/>
          </ac:spMkLst>
        </pc:spChg>
        <pc:spChg chg="add mod">
          <ac:chgData name="M Zarif Wafiy (ED-DEL/DIGITAL)" userId="2504ba28-896b-48cf-b393-7b1099b7b531" providerId="ADAL" clId="{744485F2-56BD-4C69-A540-783FF149B1F4}" dt="2023-10-23T10:11:03.910" v="11171" actId="14100"/>
          <ac:spMkLst>
            <pc:docMk/>
            <pc:sldMk cId="3998923619" sldId="318"/>
            <ac:spMk id="5" creationId="{1EF190B5-BF98-8577-D02D-15E969B1466D}"/>
          </ac:spMkLst>
        </pc:spChg>
        <pc:spChg chg="add del mod">
          <ac:chgData name="M Zarif Wafiy (ED-DEL/DIGITAL)" userId="2504ba28-896b-48cf-b393-7b1099b7b531" providerId="ADAL" clId="{744485F2-56BD-4C69-A540-783FF149B1F4}" dt="2023-10-18T06:13:48.160" v="9842" actId="26606"/>
          <ac:spMkLst>
            <pc:docMk/>
            <pc:sldMk cId="3998923619" sldId="318"/>
            <ac:spMk id="5" creationId="{47257D09-C6EA-A352-CA81-60A9EFF1D214}"/>
          </ac:spMkLst>
        </pc:spChg>
        <pc:spChg chg="add del mod">
          <ac:chgData name="M Zarif Wafiy (ED-DEL/DIGITAL)" userId="2504ba28-896b-48cf-b393-7b1099b7b531" providerId="ADAL" clId="{744485F2-56BD-4C69-A540-783FF149B1F4}" dt="2023-10-23T10:10:53.141" v="11168" actId="1076"/>
          <ac:spMkLst>
            <pc:docMk/>
            <pc:sldMk cId="3998923619" sldId="318"/>
            <ac:spMk id="10" creationId="{517905AE-8053-DF20-FB27-D3A1C09270C1}"/>
          </ac:spMkLst>
        </pc:spChg>
        <pc:spChg chg="add mod">
          <ac:chgData name="M Zarif Wafiy (ED-DEL/DIGITAL)" userId="2504ba28-896b-48cf-b393-7b1099b7b531" providerId="ADAL" clId="{744485F2-56BD-4C69-A540-783FF149B1F4}" dt="2023-10-18T08:03:29.348" v="10237" actId="1076"/>
          <ac:spMkLst>
            <pc:docMk/>
            <pc:sldMk cId="3998923619" sldId="318"/>
            <ac:spMk id="11" creationId="{EF1DCBD4-1276-20A2-6305-ECDF15367AEB}"/>
          </ac:spMkLst>
        </pc:spChg>
        <pc:spChg chg="add mod">
          <ac:chgData name="M Zarif Wafiy (ED-DEL/DIGITAL)" userId="2504ba28-896b-48cf-b393-7b1099b7b531" providerId="ADAL" clId="{744485F2-56BD-4C69-A540-783FF149B1F4}" dt="2023-10-18T08:03:29.348" v="10237" actId="1076"/>
          <ac:spMkLst>
            <pc:docMk/>
            <pc:sldMk cId="3998923619" sldId="318"/>
            <ac:spMk id="12" creationId="{C66B4D4E-5D69-43CB-821E-CA2985F04E2F}"/>
          </ac:spMkLst>
        </pc:spChg>
        <pc:picChg chg="add del mod">
          <ac:chgData name="M Zarif Wafiy (ED-DEL/DIGITAL)" userId="2504ba28-896b-48cf-b393-7b1099b7b531" providerId="ADAL" clId="{744485F2-56BD-4C69-A540-783FF149B1F4}" dt="2023-10-18T06:15:05.826" v="9847" actId="478"/>
          <ac:picMkLst>
            <pc:docMk/>
            <pc:sldMk cId="3998923619" sldId="318"/>
            <ac:picMk id="7" creationId="{3892EADD-BE1E-847D-E3B3-F4A4BDB5845C}"/>
          </ac:picMkLst>
        </pc:picChg>
        <pc:picChg chg="add mod">
          <ac:chgData name="M Zarif Wafiy (ED-DEL/DIGITAL)" userId="2504ba28-896b-48cf-b393-7b1099b7b531" providerId="ADAL" clId="{744485F2-56BD-4C69-A540-783FF149B1F4}" dt="2023-10-18T08:03:29.348" v="10237" actId="1076"/>
          <ac:picMkLst>
            <pc:docMk/>
            <pc:sldMk cId="3998923619" sldId="318"/>
            <ac:picMk id="9" creationId="{4D353C5A-C6D5-BC3D-43B6-9A597B6CFF65}"/>
          </ac:picMkLst>
        </pc:picChg>
        <pc:cxnChg chg="add mod">
          <ac:chgData name="M Zarif Wafiy (ED-DEL/DIGITAL)" userId="2504ba28-896b-48cf-b393-7b1099b7b531" providerId="ADAL" clId="{744485F2-56BD-4C69-A540-783FF149B1F4}" dt="2023-10-18T08:03:29.348" v="10237" actId="1076"/>
          <ac:cxnSpMkLst>
            <pc:docMk/>
            <pc:sldMk cId="3998923619" sldId="318"/>
            <ac:cxnSpMk id="14" creationId="{F879ECBD-8A9F-2855-3FC5-33A57A7C0095}"/>
          </ac:cxnSpMkLst>
        </pc:cxnChg>
        <pc:cxnChg chg="add mod">
          <ac:chgData name="M Zarif Wafiy (ED-DEL/DIGITAL)" userId="2504ba28-896b-48cf-b393-7b1099b7b531" providerId="ADAL" clId="{744485F2-56BD-4C69-A540-783FF149B1F4}" dt="2023-10-18T08:03:29.348" v="10237" actId="1076"/>
          <ac:cxnSpMkLst>
            <pc:docMk/>
            <pc:sldMk cId="3998923619" sldId="318"/>
            <ac:cxnSpMk id="16" creationId="{701CB011-C656-928D-459C-BC7E812AF961}"/>
          </ac:cxnSpMkLst>
        </pc:cxnChg>
      </pc:sldChg>
      <pc:sldChg chg="addSp delSp modSp new mod modClrScheme chgLayout">
        <pc:chgData name="M Zarif Wafiy (ED-DEL/DIGITAL)" userId="2504ba28-896b-48cf-b393-7b1099b7b531" providerId="ADAL" clId="{744485F2-56BD-4C69-A540-783FF149B1F4}" dt="2023-10-23T10:12:24.301" v="11188" actId="1076"/>
        <pc:sldMkLst>
          <pc:docMk/>
          <pc:sldMk cId="2068124586" sldId="319"/>
        </pc:sldMkLst>
        <pc:spChg chg="del">
          <ac:chgData name="M Zarif Wafiy (ED-DEL/DIGITAL)" userId="2504ba28-896b-48cf-b393-7b1099b7b531" providerId="ADAL" clId="{744485F2-56BD-4C69-A540-783FF149B1F4}" dt="2023-10-18T05:56:19.814" v="9810" actId="478"/>
          <ac:spMkLst>
            <pc:docMk/>
            <pc:sldMk cId="2068124586" sldId="319"/>
            <ac:spMk id="2" creationId="{AEB6584D-04E5-3FE2-83D9-84C1129ECF93}"/>
          </ac:spMkLst>
        </pc:spChg>
        <pc:spChg chg="add del mod ord">
          <ac:chgData name="M Zarif Wafiy (ED-DEL/DIGITAL)" userId="2504ba28-896b-48cf-b393-7b1099b7b531" providerId="ADAL" clId="{744485F2-56BD-4C69-A540-783FF149B1F4}" dt="2023-10-23T10:08:58.685" v="11138" actId="478"/>
          <ac:spMkLst>
            <pc:docMk/>
            <pc:sldMk cId="2068124586" sldId="319"/>
            <ac:spMk id="2" creationId="{F1BF080B-A7C0-CE94-F89F-57754BA649E6}"/>
          </ac:spMkLst>
        </pc:spChg>
        <pc:spChg chg="del">
          <ac:chgData name="M Zarif Wafiy (ED-DEL/DIGITAL)" userId="2504ba28-896b-48cf-b393-7b1099b7b531" providerId="ADAL" clId="{744485F2-56BD-4C69-A540-783FF149B1F4}" dt="2023-10-18T05:56:21.209" v="9811" actId="478"/>
          <ac:spMkLst>
            <pc:docMk/>
            <pc:sldMk cId="2068124586" sldId="319"/>
            <ac:spMk id="3" creationId="{6342911B-5C15-A404-7112-E71D1CCF24D9}"/>
          </ac:spMkLst>
        </pc:spChg>
        <pc:spChg chg="add del">
          <ac:chgData name="M Zarif Wafiy (ED-DEL/DIGITAL)" userId="2504ba28-896b-48cf-b393-7b1099b7b531" providerId="ADAL" clId="{744485F2-56BD-4C69-A540-783FF149B1F4}" dt="2023-10-23T10:09:35.928" v="11150" actId="478"/>
          <ac:spMkLst>
            <pc:docMk/>
            <pc:sldMk cId="2068124586" sldId="319"/>
            <ac:spMk id="3" creationId="{B961A9EF-FA2E-4229-30AD-80DEF2B932BE}"/>
          </ac:spMkLst>
        </pc:spChg>
        <pc:spChg chg="del">
          <ac:chgData name="M Zarif Wafiy (ED-DEL/DIGITAL)" userId="2504ba28-896b-48cf-b393-7b1099b7b531" providerId="ADAL" clId="{744485F2-56BD-4C69-A540-783FF149B1F4}" dt="2023-10-18T05:56:22.421" v="9812" actId="478"/>
          <ac:spMkLst>
            <pc:docMk/>
            <pc:sldMk cId="2068124586" sldId="319"/>
            <ac:spMk id="4" creationId="{85383950-6A9B-E216-F96C-802D9631B120}"/>
          </ac:spMkLst>
        </pc:spChg>
        <pc:spChg chg="add del">
          <ac:chgData name="M Zarif Wafiy (ED-DEL/DIGITAL)" userId="2504ba28-896b-48cf-b393-7b1099b7b531" providerId="ADAL" clId="{744485F2-56BD-4C69-A540-783FF149B1F4}" dt="2023-10-23T10:09:16.326" v="11141" actId="478"/>
          <ac:spMkLst>
            <pc:docMk/>
            <pc:sldMk cId="2068124586" sldId="319"/>
            <ac:spMk id="4" creationId="{95B24DAF-6CCA-1032-1E9C-74A8F11B8BBA}"/>
          </ac:spMkLst>
        </pc:spChg>
        <pc:spChg chg="add del mod">
          <ac:chgData name="M Zarif Wafiy (ED-DEL/DIGITAL)" userId="2504ba28-896b-48cf-b393-7b1099b7b531" providerId="ADAL" clId="{744485F2-56BD-4C69-A540-783FF149B1F4}" dt="2023-10-23T10:09:35.928" v="11150" actId="478"/>
          <ac:spMkLst>
            <pc:docMk/>
            <pc:sldMk cId="2068124586" sldId="319"/>
            <ac:spMk id="5" creationId="{FD48CECB-92F7-DD76-0A76-2955F84B7CEA}"/>
          </ac:spMkLst>
        </pc:spChg>
        <pc:spChg chg="add mod">
          <ac:chgData name="M Zarif Wafiy (ED-DEL/DIGITAL)" userId="2504ba28-896b-48cf-b393-7b1099b7b531" providerId="ADAL" clId="{744485F2-56BD-4C69-A540-783FF149B1F4}" dt="2023-10-23T10:11:56.420" v="11179" actId="1076"/>
          <ac:spMkLst>
            <pc:docMk/>
            <pc:sldMk cId="2068124586" sldId="319"/>
            <ac:spMk id="7" creationId="{E1AB1AE8-E9DF-ED04-A7D4-E092F1194B97}"/>
          </ac:spMkLst>
        </pc:spChg>
        <pc:spChg chg="add del mod">
          <ac:chgData name="M Zarif Wafiy (ED-DEL/DIGITAL)" userId="2504ba28-896b-48cf-b393-7b1099b7b531" providerId="ADAL" clId="{744485F2-56BD-4C69-A540-783FF149B1F4}" dt="2023-10-23T10:09:35.928" v="11150" actId="478"/>
          <ac:spMkLst>
            <pc:docMk/>
            <pc:sldMk cId="2068124586" sldId="319"/>
            <ac:spMk id="8" creationId="{E4D0F488-F544-4AC2-DA86-FFBDA3ED16EE}"/>
          </ac:spMkLst>
        </pc:spChg>
        <pc:spChg chg="add mod">
          <ac:chgData name="M Zarif Wafiy (ED-DEL/DIGITAL)" userId="2504ba28-896b-48cf-b393-7b1099b7b531" providerId="ADAL" clId="{744485F2-56BD-4C69-A540-783FF149B1F4}" dt="2023-10-23T10:11:54.148" v="11178" actId="14100"/>
          <ac:spMkLst>
            <pc:docMk/>
            <pc:sldMk cId="2068124586" sldId="319"/>
            <ac:spMk id="9" creationId="{4A210189-C45A-0DC7-D4F8-009B55CA19E6}"/>
          </ac:spMkLst>
        </pc:spChg>
        <pc:spChg chg="add mod">
          <ac:chgData name="M Zarif Wafiy (ED-DEL/DIGITAL)" userId="2504ba28-896b-48cf-b393-7b1099b7b531" providerId="ADAL" clId="{744485F2-56BD-4C69-A540-783FF149B1F4}" dt="2023-10-23T10:12:07.213" v="11181" actId="14100"/>
          <ac:spMkLst>
            <pc:docMk/>
            <pc:sldMk cId="2068124586" sldId="319"/>
            <ac:spMk id="10" creationId="{DC34552F-97C2-B03B-9FE3-421EF6E7B5A2}"/>
          </ac:spMkLst>
        </pc:spChg>
        <pc:spChg chg="add mod">
          <ac:chgData name="M Zarif Wafiy (ED-DEL/DIGITAL)" userId="2504ba28-896b-48cf-b393-7b1099b7b531" providerId="ADAL" clId="{744485F2-56BD-4C69-A540-783FF149B1F4}" dt="2023-10-23T10:12:00.621" v="11180" actId="14100"/>
          <ac:spMkLst>
            <pc:docMk/>
            <pc:sldMk cId="2068124586" sldId="319"/>
            <ac:spMk id="11" creationId="{33DE3AB3-E7D2-1184-F833-1F435C205F74}"/>
          </ac:spMkLst>
        </pc:spChg>
        <pc:spChg chg="add del mod">
          <ac:chgData name="M Zarif Wafiy (ED-DEL/DIGITAL)" userId="2504ba28-896b-48cf-b393-7b1099b7b531" providerId="ADAL" clId="{744485F2-56BD-4C69-A540-783FF149B1F4}" dt="2023-10-23T10:12:12.264" v="11184" actId="478"/>
          <ac:spMkLst>
            <pc:docMk/>
            <pc:sldMk cId="2068124586" sldId="319"/>
            <ac:spMk id="12" creationId="{65BF5E6E-95F2-6E13-36AB-BF5EC8A4E3CB}"/>
          </ac:spMkLst>
        </pc:spChg>
        <pc:spChg chg="add mod">
          <ac:chgData name="M Zarif Wafiy (ED-DEL/DIGITAL)" userId="2504ba28-896b-48cf-b393-7b1099b7b531" providerId="ADAL" clId="{744485F2-56BD-4C69-A540-783FF149B1F4}" dt="2023-10-23T10:12:24.301" v="11188" actId="1076"/>
          <ac:spMkLst>
            <pc:docMk/>
            <pc:sldMk cId="2068124586" sldId="319"/>
            <ac:spMk id="13" creationId="{31C892AB-5A7A-DD65-DAB4-98327BE20F11}"/>
          </ac:spMkLst>
        </pc:spChg>
        <pc:picChg chg="add mod">
          <ac:chgData name="M Zarif Wafiy (ED-DEL/DIGITAL)" userId="2504ba28-896b-48cf-b393-7b1099b7b531" providerId="ADAL" clId="{744485F2-56BD-4C69-A540-783FF149B1F4}" dt="2023-10-23T10:09:49.477" v="11154" actId="1076"/>
          <ac:picMkLst>
            <pc:docMk/>
            <pc:sldMk cId="2068124586" sldId="319"/>
            <ac:picMk id="6" creationId="{30738E47-E12F-7EC0-1879-EFB16E80338C}"/>
          </ac:picMkLst>
        </pc:picChg>
      </pc:sldChg>
      <pc:sldChg chg="addSp delSp modSp new mod modClrScheme chgLayout">
        <pc:chgData name="M Zarif Wafiy (ED-DEL/DIGITAL)" userId="2504ba28-896b-48cf-b393-7b1099b7b531" providerId="ADAL" clId="{744485F2-56BD-4C69-A540-783FF149B1F4}" dt="2023-10-23T10:23:31.706" v="11296"/>
        <pc:sldMkLst>
          <pc:docMk/>
          <pc:sldMk cId="2690141382" sldId="320"/>
        </pc:sldMkLst>
        <pc:spChg chg="add mod">
          <ac:chgData name="M Zarif Wafiy (ED-DEL/DIGITAL)" userId="2504ba28-896b-48cf-b393-7b1099b7b531" providerId="ADAL" clId="{744485F2-56BD-4C69-A540-783FF149B1F4}" dt="2023-10-23T10:23:31.706" v="11296"/>
          <ac:spMkLst>
            <pc:docMk/>
            <pc:sldMk cId="2690141382" sldId="320"/>
            <ac:spMk id="2" creationId="{5043591D-2550-75E0-4B10-668A43104F4B}"/>
          </ac:spMkLst>
        </pc:spChg>
        <pc:spChg chg="del">
          <ac:chgData name="M Zarif Wafiy (ED-DEL/DIGITAL)" userId="2504ba28-896b-48cf-b393-7b1099b7b531" providerId="ADAL" clId="{744485F2-56BD-4C69-A540-783FF149B1F4}" dt="2023-10-23T08:16:46.258" v="10400" actId="478"/>
          <ac:spMkLst>
            <pc:docMk/>
            <pc:sldMk cId="2690141382" sldId="320"/>
            <ac:spMk id="2" creationId="{D2FAC53F-E6FF-1361-0D18-BBBE95F96D98}"/>
          </ac:spMkLst>
        </pc:spChg>
        <pc:spChg chg="del">
          <ac:chgData name="M Zarif Wafiy (ED-DEL/DIGITAL)" userId="2504ba28-896b-48cf-b393-7b1099b7b531" providerId="ADAL" clId="{744485F2-56BD-4C69-A540-783FF149B1F4}" dt="2023-10-23T08:16:45.126" v="10399" actId="478"/>
          <ac:spMkLst>
            <pc:docMk/>
            <pc:sldMk cId="2690141382" sldId="320"/>
            <ac:spMk id="3" creationId="{C56B27E7-A377-9985-35D1-ADE53CE3FD4C}"/>
          </ac:spMkLst>
        </pc:spChg>
        <pc:spChg chg="add mod ord">
          <ac:chgData name="M Zarif Wafiy (ED-DEL/DIGITAL)" userId="2504ba28-896b-48cf-b393-7b1099b7b531" providerId="ADAL" clId="{744485F2-56BD-4C69-A540-783FF149B1F4}" dt="2023-10-23T08:40:05.185" v="10581" actId="1076"/>
          <ac:spMkLst>
            <pc:docMk/>
            <pc:sldMk cId="2690141382" sldId="320"/>
            <ac:spMk id="8" creationId="{2AA0EEE1-EC2A-28EF-AE91-9C97F5EE7CCD}"/>
          </ac:spMkLst>
        </pc:spChg>
        <pc:spChg chg="add del mod">
          <ac:chgData name="M Zarif Wafiy (ED-DEL/DIGITAL)" userId="2504ba28-896b-48cf-b393-7b1099b7b531" providerId="ADAL" clId="{744485F2-56BD-4C69-A540-783FF149B1F4}" dt="2023-10-23T08:32:24.518" v="10413" actId="478"/>
          <ac:spMkLst>
            <pc:docMk/>
            <pc:sldMk cId="2690141382" sldId="320"/>
            <ac:spMk id="9" creationId="{C7EABB5B-AB99-6739-17A1-5F40A2329870}"/>
          </ac:spMkLst>
        </pc:spChg>
        <pc:spChg chg="add del mod">
          <ac:chgData name="M Zarif Wafiy (ED-DEL/DIGITAL)" userId="2504ba28-896b-48cf-b393-7b1099b7b531" providerId="ADAL" clId="{744485F2-56BD-4C69-A540-783FF149B1F4}" dt="2023-10-23T08:32:28.050" v="10415" actId="478"/>
          <ac:spMkLst>
            <pc:docMk/>
            <pc:sldMk cId="2690141382" sldId="320"/>
            <ac:spMk id="10" creationId="{145D3C7B-0310-F1CE-48D8-0EF2A1FDD835}"/>
          </ac:spMkLst>
        </pc:spChg>
        <pc:spChg chg="add mod ord">
          <ac:chgData name="M Zarif Wafiy (ED-DEL/DIGITAL)" userId="2504ba28-896b-48cf-b393-7b1099b7b531" providerId="ADAL" clId="{744485F2-56BD-4C69-A540-783FF149B1F4}" dt="2023-10-23T08:40:05.185" v="10581" actId="1076"/>
          <ac:spMkLst>
            <pc:docMk/>
            <pc:sldMk cId="2690141382" sldId="320"/>
            <ac:spMk id="11" creationId="{03155EE9-87F0-B9B4-5BFF-5B19801C1F30}"/>
          </ac:spMkLst>
        </pc:spChg>
        <pc:spChg chg="add mod">
          <ac:chgData name="M Zarif Wafiy (ED-DEL/DIGITAL)" userId="2504ba28-896b-48cf-b393-7b1099b7b531" providerId="ADAL" clId="{744485F2-56BD-4C69-A540-783FF149B1F4}" dt="2023-10-23T08:40:05.185" v="10581" actId="1076"/>
          <ac:spMkLst>
            <pc:docMk/>
            <pc:sldMk cId="2690141382" sldId="320"/>
            <ac:spMk id="12" creationId="{925A63E5-22B7-31B7-D8A9-8F40A9A4387A}"/>
          </ac:spMkLst>
        </pc:spChg>
        <pc:spChg chg="add del mod">
          <ac:chgData name="M Zarif Wafiy (ED-DEL/DIGITAL)" userId="2504ba28-896b-48cf-b393-7b1099b7b531" providerId="ADAL" clId="{744485F2-56BD-4C69-A540-783FF149B1F4}" dt="2023-10-23T08:37:04.243" v="10475"/>
          <ac:spMkLst>
            <pc:docMk/>
            <pc:sldMk cId="2690141382" sldId="320"/>
            <ac:spMk id="13" creationId="{B9FBB0D2-B738-54C2-7EFD-0451797222A7}"/>
          </ac:spMkLst>
        </pc:spChg>
        <pc:spChg chg="add mod">
          <ac:chgData name="M Zarif Wafiy (ED-DEL/DIGITAL)" userId="2504ba28-896b-48cf-b393-7b1099b7b531" providerId="ADAL" clId="{744485F2-56BD-4C69-A540-783FF149B1F4}" dt="2023-10-23T08:40:05.185" v="10581" actId="1076"/>
          <ac:spMkLst>
            <pc:docMk/>
            <pc:sldMk cId="2690141382" sldId="320"/>
            <ac:spMk id="14" creationId="{8B2ACFA1-6704-BC3A-5DD5-A779EFD7B69F}"/>
          </ac:spMkLst>
        </pc:spChg>
        <pc:spChg chg="add mod">
          <ac:chgData name="M Zarif Wafiy (ED-DEL/DIGITAL)" userId="2504ba28-896b-48cf-b393-7b1099b7b531" providerId="ADAL" clId="{744485F2-56BD-4C69-A540-783FF149B1F4}" dt="2023-10-23T08:40:18.713" v="10584" actId="14100"/>
          <ac:spMkLst>
            <pc:docMk/>
            <pc:sldMk cId="2690141382" sldId="320"/>
            <ac:spMk id="15" creationId="{BC64E0D4-ACF9-18A2-6C24-F401045BF7C6}"/>
          </ac:spMkLst>
        </pc:spChg>
        <pc:spChg chg="add del mod">
          <ac:chgData name="M Zarif Wafiy (ED-DEL/DIGITAL)" userId="2504ba28-896b-48cf-b393-7b1099b7b531" providerId="ADAL" clId="{744485F2-56BD-4C69-A540-783FF149B1F4}" dt="2023-10-23T08:40:33.748" v="10588"/>
          <ac:spMkLst>
            <pc:docMk/>
            <pc:sldMk cId="2690141382" sldId="320"/>
            <ac:spMk id="16" creationId="{CA14BA17-ED0A-43BB-12C0-1F5250118D28}"/>
          </ac:spMkLst>
        </pc:spChg>
        <pc:spChg chg="add del mod">
          <ac:chgData name="M Zarif Wafiy (ED-DEL/DIGITAL)" userId="2504ba28-896b-48cf-b393-7b1099b7b531" providerId="ADAL" clId="{744485F2-56BD-4C69-A540-783FF149B1F4}" dt="2023-10-23T08:40:48.150" v="10592" actId="478"/>
          <ac:spMkLst>
            <pc:docMk/>
            <pc:sldMk cId="2690141382" sldId="320"/>
            <ac:spMk id="17" creationId="{BD6EB2D4-7C06-17EC-B98C-B45F33D4C64F}"/>
          </ac:spMkLst>
        </pc:spChg>
        <pc:spChg chg="add del mod">
          <ac:chgData name="M Zarif Wafiy (ED-DEL/DIGITAL)" userId="2504ba28-896b-48cf-b393-7b1099b7b531" providerId="ADAL" clId="{744485F2-56BD-4C69-A540-783FF149B1F4}" dt="2023-10-23T08:40:51.791" v="10593" actId="478"/>
          <ac:spMkLst>
            <pc:docMk/>
            <pc:sldMk cId="2690141382" sldId="320"/>
            <ac:spMk id="19" creationId="{A615FAB1-4D23-8ACB-5B5E-555950D80B10}"/>
          </ac:spMkLst>
        </pc:spChg>
        <pc:picChg chg="add del mod">
          <ac:chgData name="M Zarif Wafiy (ED-DEL/DIGITAL)" userId="2504ba28-896b-48cf-b393-7b1099b7b531" providerId="ADAL" clId="{744485F2-56BD-4C69-A540-783FF149B1F4}" dt="2023-10-23T08:30:17.116" v="10403" actId="478"/>
          <ac:picMkLst>
            <pc:docMk/>
            <pc:sldMk cId="2690141382" sldId="320"/>
            <ac:picMk id="5" creationId="{8740D482-6E62-FA34-4FBF-0DAB4A7C14E9}"/>
          </ac:picMkLst>
        </pc:picChg>
        <pc:picChg chg="add mod ord">
          <ac:chgData name="M Zarif Wafiy (ED-DEL/DIGITAL)" userId="2504ba28-896b-48cf-b393-7b1099b7b531" providerId="ADAL" clId="{744485F2-56BD-4C69-A540-783FF149B1F4}" dt="2023-10-23T08:40:05.185" v="10581" actId="1076"/>
          <ac:picMkLst>
            <pc:docMk/>
            <pc:sldMk cId="2690141382" sldId="320"/>
            <ac:picMk id="7" creationId="{DFCEFCB7-DB10-9ADF-8650-C11B214D732C}"/>
          </ac:picMkLst>
        </pc:picChg>
      </pc:sldChg>
      <pc:sldMasterChg chg="delSldLayout">
        <pc:chgData name="M Zarif Wafiy (ED-DEL/DIGITAL)" userId="2504ba28-896b-48cf-b393-7b1099b7b531" providerId="ADAL" clId="{744485F2-56BD-4C69-A540-783FF149B1F4}" dt="2023-10-09T03:07:55.778" v="4404" actId="47"/>
        <pc:sldMasterMkLst>
          <pc:docMk/>
          <pc:sldMasterMk cId="4258648156" sldId="2147483648"/>
        </pc:sldMasterMkLst>
        <pc:sldLayoutChg chg="del">
          <pc:chgData name="M Zarif Wafiy (ED-DEL/DIGITAL)" userId="2504ba28-896b-48cf-b393-7b1099b7b531" providerId="ADAL" clId="{744485F2-56BD-4C69-A540-783FF149B1F4}" dt="2023-10-03T09:17:46.191" v="2357" actId="2696"/>
          <pc:sldLayoutMkLst>
            <pc:docMk/>
            <pc:sldMasterMk cId="4258648156" sldId="2147483648"/>
            <pc:sldLayoutMk cId="1494684139" sldId="2147483663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9T03:07:55.778" v="4404" actId="47"/>
          <pc:sldLayoutMkLst>
            <pc:docMk/>
            <pc:sldMasterMk cId="4258648156" sldId="2147483648"/>
            <pc:sldLayoutMk cId="1662960020" sldId="2147483667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3T06:26:07.313" v="636" actId="47"/>
          <pc:sldLayoutMkLst>
            <pc:docMk/>
            <pc:sldMasterMk cId="4258648156" sldId="2147483648"/>
            <pc:sldLayoutMk cId="2288560772" sldId="2147483668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3T06:26:07.894" v="637" actId="47"/>
          <pc:sldLayoutMkLst>
            <pc:docMk/>
            <pc:sldMasterMk cId="4258648156" sldId="2147483648"/>
            <pc:sldLayoutMk cId="1905651836" sldId="2147483669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3T06:26:08.402" v="638" actId="47"/>
          <pc:sldLayoutMkLst>
            <pc:docMk/>
            <pc:sldMasterMk cId="4258648156" sldId="2147483648"/>
            <pc:sldLayoutMk cId="3071178422" sldId="2147483670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3T06:26:09.227" v="639" actId="47"/>
          <pc:sldLayoutMkLst>
            <pc:docMk/>
            <pc:sldMasterMk cId="4258648156" sldId="2147483648"/>
            <pc:sldLayoutMk cId="378594628" sldId="2147483671"/>
          </pc:sldLayoutMkLst>
        </pc:sldLayoutChg>
        <pc:sldLayoutChg chg="del">
          <pc:chgData name="M Zarif Wafiy (ED-DEL/DIGITAL)" userId="2504ba28-896b-48cf-b393-7b1099b7b531" providerId="ADAL" clId="{744485F2-56BD-4C69-A540-783FF149B1F4}" dt="2023-10-03T06:26:13.359" v="640" actId="47"/>
          <pc:sldLayoutMkLst>
            <pc:docMk/>
            <pc:sldMasterMk cId="4258648156" sldId="2147483648"/>
            <pc:sldLayoutMk cId="4107872133" sldId="2147483672"/>
          </pc:sldLayoutMkLst>
        </pc:sldLayoutChg>
      </pc:sldMasterChg>
    </pc:docChg>
  </pc:docChgLst>
  <pc:docChgLst>
    <pc:chgData name="Ilmi Nadhrah binti Katiman (ED/DIGITAL)" userId="S::ilminadhrah.katima@petronas.com::53e49ffe-70ac-4569-b195-60aab1977f5f" providerId="AD" clId="Web-{A75A19D8-67E3-9F59-CC53-2B7A9C118EAD}"/>
    <pc:docChg chg="modSld">
      <pc:chgData name="Ilmi Nadhrah binti Katiman (ED/DIGITAL)" userId="S::ilminadhrah.katima@petronas.com::53e49ffe-70ac-4569-b195-60aab1977f5f" providerId="AD" clId="Web-{A75A19D8-67E3-9F59-CC53-2B7A9C118EAD}" dt="2024-01-09T07:58:57.121" v="4" actId="1076"/>
      <pc:docMkLst>
        <pc:docMk/>
      </pc:docMkLst>
      <pc:sldChg chg="modSp">
        <pc:chgData name="Ilmi Nadhrah binti Katiman (ED/DIGITAL)" userId="S::ilminadhrah.katima@petronas.com::53e49ffe-70ac-4569-b195-60aab1977f5f" providerId="AD" clId="Web-{A75A19D8-67E3-9F59-CC53-2B7A9C118EAD}" dt="2024-01-09T07:58:57.121" v="4" actId="1076"/>
        <pc:sldMkLst>
          <pc:docMk/>
          <pc:sldMk cId="3242153818" sldId="2147479928"/>
        </pc:sldMkLst>
        <pc:spChg chg="mod">
          <ac:chgData name="Ilmi Nadhrah binti Katiman (ED/DIGITAL)" userId="S::ilminadhrah.katima@petronas.com::53e49ffe-70ac-4569-b195-60aab1977f5f" providerId="AD" clId="Web-{A75A19D8-67E3-9F59-CC53-2B7A9C118EAD}" dt="2024-01-09T07:58:57.121" v="4" actId="1076"/>
          <ac:spMkLst>
            <pc:docMk/>
            <pc:sldMk cId="3242153818" sldId="2147479928"/>
            <ac:spMk id="11" creationId="{20DAF814-8972-C169-F437-72825452886A}"/>
          </ac:spMkLst>
        </pc:spChg>
      </pc:sldChg>
    </pc:docChg>
  </pc:docChgLst>
  <pc:docChgLst>
    <pc:chgData name="M Zarif Wafiy (ED-DEL/DIGITAL)" userId="2504ba28-896b-48cf-b393-7b1099b7b531" providerId="ADAL" clId="{CD5133C7-E429-45B6-B96D-7F7168E882E8}"/>
    <pc:docChg chg="undo custSel addSld delSld modSld">
      <pc:chgData name="M Zarif Wafiy (ED-DEL/DIGITAL)" userId="2504ba28-896b-48cf-b393-7b1099b7b531" providerId="ADAL" clId="{CD5133C7-E429-45B6-B96D-7F7168E882E8}" dt="2024-01-12T01:48:31.911" v="3324"/>
      <pc:docMkLst>
        <pc:docMk/>
      </pc:docMkLst>
      <pc:sldChg chg="modSp mod">
        <pc:chgData name="M Zarif Wafiy (ED-DEL/DIGITAL)" userId="2504ba28-896b-48cf-b393-7b1099b7b531" providerId="ADAL" clId="{CD5133C7-E429-45B6-B96D-7F7168E882E8}" dt="2023-12-27T02:12:15.117" v="1314" actId="20577"/>
        <pc:sldMkLst>
          <pc:docMk/>
          <pc:sldMk cId="0" sldId="263"/>
        </pc:sldMkLst>
        <pc:spChg chg="mod">
          <ac:chgData name="M Zarif Wafiy (ED-DEL/DIGITAL)" userId="2504ba28-896b-48cf-b393-7b1099b7b531" providerId="ADAL" clId="{CD5133C7-E429-45B6-B96D-7F7168E882E8}" dt="2023-12-27T02:04:48.582" v="1180" actId="20577"/>
          <ac:spMkLst>
            <pc:docMk/>
            <pc:sldMk cId="0" sldId="263"/>
            <ac:spMk id="261" creationId="{00000000-0000-0000-0000-000000000000}"/>
          </ac:spMkLst>
        </pc:spChg>
        <pc:spChg chg="mod">
          <ac:chgData name="M Zarif Wafiy (ED-DEL/DIGITAL)" userId="2504ba28-896b-48cf-b393-7b1099b7b531" providerId="ADAL" clId="{CD5133C7-E429-45B6-B96D-7F7168E882E8}" dt="2023-12-27T02:12:15.117" v="1314" actId="20577"/>
          <ac:spMkLst>
            <pc:docMk/>
            <pc:sldMk cId="0" sldId="263"/>
            <ac:spMk id="262" creationId="{00000000-0000-0000-0000-000000000000}"/>
          </ac:spMkLst>
        </pc:spChg>
      </pc:sldChg>
      <pc:sldChg chg="modSp mod">
        <pc:chgData name="M Zarif Wafiy (ED-DEL/DIGITAL)" userId="2504ba28-896b-48cf-b393-7b1099b7b531" providerId="ADAL" clId="{CD5133C7-E429-45B6-B96D-7F7168E882E8}" dt="2023-12-27T02:06:43.860" v="1267" actId="20577"/>
        <pc:sldMkLst>
          <pc:docMk/>
          <pc:sldMk cId="4147277234" sldId="265"/>
        </pc:sldMkLst>
        <pc:spChg chg="mod">
          <ac:chgData name="M Zarif Wafiy (ED-DEL/DIGITAL)" userId="2504ba28-896b-48cf-b393-7b1099b7b531" providerId="ADAL" clId="{CD5133C7-E429-45B6-B96D-7F7168E882E8}" dt="2023-12-11T06:52:15.822" v="187" actId="1076"/>
          <ac:spMkLst>
            <pc:docMk/>
            <pc:sldMk cId="4147277234" sldId="265"/>
            <ac:spMk id="2" creationId="{73B62AB1-C524-354A-A76C-50CD1638EE59}"/>
          </ac:spMkLst>
        </pc:spChg>
        <pc:spChg chg="mod">
          <ac:chgData name="M Zarif Wafiy (ED-DEL/DIGITAL)" userId="2504ba28-896b-48cf-b393-7b1099b7b531" providerId="ADAL" clId="{CD5133C7-E429-45B6-B96D-7F7168E882E8}" dt="2023-12-27T02:05:25.869" v="1254" actId="20577"/>
          <ac:spMkLst>
            <pc:docMk/>
            <pc:sldMk cId="4147277234" sldId="265"/>
            <ac:spMk id="3" creationId="{30B72A07-E97D-9742-9338-5D2CC362E2B7}"/>
          </ac:spMkLst>
        </pc:spChg>
        <pc:spChg chg="mod">
          <ac:chgData name="M Zarif Wafiy (ED-DEL/DIGITAL)" userId="2504ba28-896b-48cf-b393-7b1099b7b531" providerId="ADAL" clId="{CD5133C7-E429-45B6-B96D-7F7168E882E8}" dt="2023-12-27T02:05:38.829" v="1260" actId="14100"/>
          <ac:spMkLst>
            <pc:docMk/>
            <pc:sldMk cId="4147277234" sldId="265"/>
            <ac:spMk id="5" creationId="{F43447E7-C77C-9B41-BCFE-C205CCFB9CBB}"/>
          </ac:spMkLst>
        </pc:spChg>
        <pc:spChg chg="mod">
          <ac:chgData name="M Zarif Wafiy (ED-DEL/DIGITAL)" userId="2504ba28-896b-48cf-b393-7b1099b7b531" providerId="ADAL" clId="{CD5133C7-E429-45B6-B96D-7F7168E882E8}" dt="2023-12-11T06:52:15.822" v="187" actId="1076"/>
          <ac:spMkLst>
            <pc:docMk/>
            <pc:sldMk cId="4147277234" sldId="265"/>
            <ac:spMk id="6" creationId="{950277D4-01DB-B17B-C8EB-2B9F56F44711}"/>
          </ac:spMkLst>
        </pc:spChg>
        <pc:spChg chg="mod">
          <ac:chgData name="M Zarif Wafiy (ED-DEL/DIGITAL)" userId="2504ba28-896b-48cf-b393-7b1099b7b531" providerId="ADAL" clId="{CD5133C7-E429-45B6-B96D-7F7168E882E8}" dt="2023-12-11T06:52:15.822" v="187" actId="1076"/>
          <ac:spMkLst>
            <pc:docMk/>
            <pc:sldMk cId="4147277234" sldId="265"/>
            <ac:spMk id="7" creationId="{51176412-61BA-ACC2-3237-719A3AB94E00}"/>
          </ac:spMkLst>
        </pc:spChg>
        <pc:spChg chg="mod">
          <ac:chgData name="M Zarif Wafiy (ED-DEL/DIGITAL)" userId="2504ba28-896b-48cf-b393-7b1099b7b531" providerId="ADAL" clId="{CD5133C7-E429-45B6-B96D-7F7168E882E8}" dt="2023-12-27T02:06:43.860" v="1267" actId="20577"/>
          <ac:spMkLst>
            <pc:docMk/>
            <pc:sldMk cId="4147277234" sldId="265"/>
            <ac:spMk id="9" creationId="{5C0BE954-A5B4-C340-A04C-6609AF214DDF}"/>
          </ac:spMkLst>
        </pc:spChg>
      </pc:sldChg>
      <pc:sldChg chg="del">
        <pc:chgData name="M Zarif Wafiy (ED-DEL/DIGITAL)" userId="2504ba28-896b-48cf-b393-7b1099b7b531" providerId="ADAL" clId="{CD5133C7-E429-45B6-B96D-7F7168E882E8}" dt="2023-12-27T02:07:15.122" v="1282" actId="47"/>
        <pc:sldMkLst>
          <pc:docMk/>
          <pc:sldMk cId="340222937" sldId="279"/>
        </pc:sldMkLst>
      </pc:sldChg>
      <pc:sldChg chg="modSp mod">
        <pc:chgData name="M Zarif Wafiy (ED-DEL/DIGITAL)" userId="2504ba28-896b-48cf-b393-7b1099b7b531" providerId="ADAL" clId="{CD5133C7-E429-45B6-B96D-7F7168E882E8}" dt="2023-12-11T06:49:16.355" v="45" actId="20577"/>
        <pc:sldMkLst>
          <pc:docMk/>
          <pc:sldMk cId="3429400232" sldId="299"/>
        </pc:sldMkLst>
        <pc:spChg chg="mod">
          <ac:chgData name="M Zarif Wafiy (ED-DEL/DIGITAL)" userId="2504ba28-896b-48cf-b393-7b1099b7b531" providerId="ADAL" clId="{CD5133C7-E429-45B6-B96D-7F7168E882E8}" dt="2023-12-11T06:49:05.813" v="36" actId="20577"/>
          <ac:spMkLst>
            <pc:docMk/>
            <pc:sldMk cId="3429400232" sldId="299"/>
            <ac:spMk id="2" creationId="{D801F2CB-26C5-354A-BDBA-DDBBC8A77839}"/>
          </ac:spMkLst>
        </pc:spChg>
        <pc:spChg chg="mod">
          <ac:chgData name="M Zarif Wafiy (ED-DEL/DIGITAL)" userId="2504ba28-896b-48cf-b393-7b1099b7b531" providerId="ADAL" clId="{CD5133C7-E429-45B6-B96D-7F7168E882E8}" dt="2023-12-11T06:49:16.355" v="45" actId="20577"/>
          <ac:spMkLst>
            <pc:docMk/>
            <pc:sldMk cId="3429400232" sldId="299"/>
            <ac:spMk id="3" creationId="{5758101D-3F77-5643-91AE-460B6E41963E}"/>
          </ac:spMkLst>
        </pc:spChg>
      </pc:sldChg>
      <pc:sldChg chg="modSp mod">
        <pc:chgData name="M Zarif Wafiy (ED-DEL/DIGITAL)" userId="2504ba28-896b-48cf-b393-7b1099b7b531" providerId="ADAL" clId="{CD5133C7-E429-45B6-B96D-7F7168E882E8}" dt="2023-12-11T06:58:22.091" v="383" actId="20577"/>
        <pc:sldMkLst>
          <pc:docMk/>
          <pc:sldMk cId="783526225" sldId="300"/>
        </pc:sldMkLst>
        <pc:spChg chg="mod">
          <ac:chgData name="M Zarif Wafiy (ED-DEL/DIGITAL)" userId="2504ba28-896b-48cf-b393-7b1099b7b531" providerId="ADAL" clId="{CD5133C7-E429-45B6-B96D-7F7168E882E8}" dt="2023-12-11T06:51:01.340" v="144" actId="20577"/>
          <ac:spMkLst>
            <pc:docMk/>
            <pc:sldMk cId="783526225" sldId="300"/>
            <ac:spMk id="2" creationId="{2E8970BC-6F65-F546-9EE5-397B8D837FB9}"/>
          </ac:spMkLst>
        </pc:spChg>
        <pc:spChg chg="mod">
          <ac:chgData name="M Zarif Wafiy (ED-DEL/DIGITAL)" userId="2504ba28-896b-48cf-b393-7b1099b7b531" providerId="ADAL" clId="{CD5133C7-E429-45B6-B96D-7F7168E882E8}" dt="2023-12-11T06:51:13.027" v="178" actId="20577"/>
          <ac:spMkLst>
            <pc:docMk/>
            <pc:sldMk cId="783526225" sldId="300"/>
            <ac:spMk id="3" creationId="{D43F5CBA-E1D1-E348-9BC4-08295C990284}"/>
          </ac:spMkLst>
        </pc:spChg>
        <pc:spChg chg="mod">
          <ac:chgData name="M Zarif Wafiy (ED-DEL/DIGITAL)" userId="2504ba28-896b-48cf-b393-7b1099b7b531" providerId="ADAL" clId="{CD5133C7-E429-45B6-B96D-7F7168E882E8}" dt="2023-12-11T06:58:22.091" v="383" actId="20577"/>
          <ac:spMkLst>
            <pc:docMk/>
            <pc:sldMk cId="783526225" sldId="300"/>
            <ac:spMk id="4" creationId="{47D52AF2-0112-9544-AB1A-53D053B798B5}"/>
          </ac:spMkLst>
        </pc:spChg>
      </pc:sldChg>
      <pc:sldChg chg="modSp mod">
        <pc:chgData name="M Zarif Wafiy (ED-DEL/DIGITAL)" userId="2504ba28-896b-48cf-b393-7b1099b7b531" providerId="ADAL" clId="{CD5133C7-E429-45B6-B96D-7F7168E882E8}" dt="2023-12-27T02:08:16.405" v="1303" actId="20577"/>
        <pc:sldMkLst>
          <pc:docMk/>
          <pc:sldMk cId="3956056651" sldId="308"/>
        </pc:sldMkLst>
        <pc:spChg chg="mod">
          <ac:chgData name="M Zarif Wafiy (ED-DEL/DIGITAL)" userId="2504ba28-896b-48cf-b393-7b1099b7b531" providerId="ADAL" clId="{CD5133C7-E429-45B6-B96D-7F7168E882E8}" dt="2023-12-27T02:07:07.038" v="1281" actId="20577"/>
          <ac:spMkLst>
            <pc:docMk/>
            <pc:sldMk cId="3956056651" sldId="308"/>
            <ac:spMk id="6" creationId="{44FDD80D-000E-5354-9E80-DD4C31C451EE}"/>
          </ac:spMkLst>
        </pc:spChg>
        <pc:spChg chg="mod">
          <ac:chgData name="M Zarif Wafiy (ED-DEL/DIGITAL)" userId="2504ba28-896b-48cf-b393-7b1099b7b531" providerId="ADAL" clId="{CD5133C7-E429-45B6-B96D-7F7168E882E8}" dt="2023-12-27T02:08:16.405" v="1303" actId="20577"/>
          <ac:spMkLst>
            <pc:docMk/>
            <pc:sldMk cId="3956056651" sldId="308"/>
            <ac:spMk id="24" creationId="{69FD7657-F7C4-8C98-38A5-3D5C9B1B76FC}"/>
          </ac:spMkLst>
        </pc:spChg>
        <pc:spChg chg="mod">
          <ac:chgData name="M Zarif Wafiy (ED-DEL/DIGITAL)" userId="2504ba28-896b-48cf-b393-7b1099b7b531" providerId="ADAL" clId="{CD5133C7-E429-45B6-B96D-7F7168E882E8}" dt="2023-12-27T02:07:50.726" v="1290" actId="20577"/>
          <ac:spMkLst>
            <pc:docMk/>
            <pc:sldMk cId="3956056651" sldId="308"/>
            <ac:spMk id="26" creationId="{71FE5C6D-DD87-D9C4-BCFB-724880D3E346}"/>
          </ac:spMkLst>
        </pc:spChg>
      </pc:sldChg>
      <pc:sldChg chg="del">
        <pc:chgData name="M Zarif Wafiy (ED-DEL/DIGITAL)" userId="2504ba28-896b-48cf-b393-7b1099b7b531" providerId="ADAL" clId="{CD5133C7-E429-45B6-B96D-7F7168E882E8}" dt="2023-12-27T02:06:53.924" v="1268" actId="47"/>
        <pc:sldMkLst>
          <pc:docMk/>
          <pc:sldMk cId="2068124586" sldId="319"/>
        </pc:sldMkLst>
      </pc:sldChg>
      <pc:sldChg chg="addSp delSp modSp add mod">
        <pc:chgData name="M Zarif Wafiy (ED-DEL/DIGITAL)" userId="2504ba28-896b-48cf-b393-7b1099b7b531" providerId="ADAL" clId="{CD5133C7-E429-45B6-B96D-7F7168E882E8}" dt="2023-12-11T07:18:46.323" v="889" actId="1076"/>
        <pc:sldMkLst>
          <pc:docMk/>
          <pc:sldMk cId="2475556280" sldId="321"/>
        </pc:sldMkLst>
        <pc:spChg chg="add del mod">
          <ac:chgData name="M Zarif Wafiy (ED-DEL/DIGITAL)" userId="2504ba28-896b-48cf-b393-7b1099b7b531" providerId="ADAL" clId="{CD5133C7-E429-45B6-B96D-7F7168E882E8}" dt="2023-12-11T06:54:42.304" v="242" actId="478"/>
          <ac:spMkLst>
            <pc:docMk/>
            <pc:sldMk cId="2475556280" sldId="321"/>
            <ac:spMk id="4" creationId="{34CC76A6-7BE9-C7A4-17F6-F3E976BF75D0}"/>
          </ac:spMkLst>
        </pc:spChg>
        <pc:spChg chg="del mod">
          <ac:chgData name="M Zarif Wafiy (ED-DEL/DIGITAL)" userId="2504ba28-896b-48cf-b393-7b1099b7b531" providerId="ADAL" clId="{CD5133C7-E429-45B6-B96D-7F7168E882E8}" dt="2023-12-11T06:56:03.426" v="324" actId="478"/>
          <ac:spMkLst>
            <pc:docMk/>
            <pc:sldMk cId="2475556280" sldId="321"/>
            <ac:spMk id="5" creationId="{CE47A7FA-8882-F96F-4D14-B1EF067A1BFF}"/>
          </ac:spMkLst>
        </pc:spChg>
        <pc:spChg chg="del">
          <ac:chgData name="M Zarif Wafiy (ED-DEL/DIGITAL)" userId="2504ba28-896b-48cf-b393-7b1099b7b531" providerId="ADAL" clId="{CD5133C7-E429-45B6-B96D-7F7168E882E8}" dt="2023-12-11T06:53:23.043" v="220" actId="478"/>
          <ac:spMkLst>
            <pc:docMk/>
            <pc:sldMk cId="2475556280" sldId="321"/>
            <ac:spMk id="6" creationId="{215400BB-8580-AC0B-1EC7-10E953E674AC}"/>
          </ac:spMkLst>
        </pc:spChg>
        <pc:spChg chg="del">
          <ac:chgData name="M Zarif Wafiy (ED-DEL/DIGITAL)" userId="2504ba28-896b-48cf-b393-7b1099b7b531" providerId="ADAL" clId="{CD5133C7-E429-45B6-B96D-7F7168E882E8}" dt="2023-12-11T06:53:27.692" v="221" actId="478"/>
          <ac:spMkLst>
            <pc:docMk/>
            <pc:sldMk cId="2475556280" sldId="321"/>
            <ac:spMk id="7" creationId="{0DEFFB1E-4D9C-4B64-533E-4327B4A83FA9}"/>
          </ac:spMkLst>
        </pc:spChg>
        <pc:spChg chg="add del mod">
          <ac:chgData name="M Zarif Wafiy (ED-DEL/DIGITAL)" userId="2504ba28-896b-48cf-b393-7b1099b7b531" providerId="ADAL" clId="{CD5133C7-E429-45B6-B96D-7F7168E882E8}" dt="2023-12-11T06:54:33.753" v="234" actId="478"/>
          <ac:spMkLst>
            <pc:docMk/>
            <pc:sldMk cId="2475556280" sldId="321"/>
            <ac:spMk id="8" creationId="{D02A4632-4C4D-6FD3-F0CC-6F9092DAC85B}"/>
          </ac:spMkLst>
        </pc:spChg>
        <pc:spChg chg="add mod">
          <ac:chgData name="M Zarif Wafiy (ED-DEL/DIGITAL)" userId="2504ba28-896b-48cf-b393-7b1099b7b531" providerId="ADAL" clId="{CD5133C7-E429-45B6-B96D-7F7168E882E8}" dt="2023-12-11T06:56:40.013" v="355" actId="20577"/>
          <ac:spMkLst>
            <pc:docMk/>
            <pc:sldMk cId="2475556280" sldId="321"/>
            <ac:spMk id="9" creationId="{EAF2BC52-CCB3-EF78-A229-B028020D3A0F}"/>
          </ac:spMkLst>
        </pc:spChg>
        <pc:spChg chg="add mod">
          <ac:chgData name="M Zarif Wafiy (ED-DEL/DIGITAL)" userId="2504ba28-896b-48cf-b393-7b1099b7b531" providerId="ADAL" clId="{CD5133C7-E429-45B6-B96D-7F7168E882E8}" dt="2023-12-11T06:56:54.699" v="381" actId="20577"/>
          <ac:spMkLst>
            <pc:docMk/>
            <pc:sldMk cId="2475556280" sldId="321"/>
            <ac:spMk id="10" creationId="{4F55442F-A917-54E8-6EBB-3E0AB5BF1119}"/>
          </ac:spMkLst>
        </pc:spChg>
        <pc:spChg chg="add mod">
          <ac:chgData name="M Zarif Wafiy (ED-DEL/DIGITAL)" userId="2504ba28-896b-48cf-b393-7b1099b7b531" providerId="ADAL" clId="{CD5133C7-E429-45B6-B96D-7F7168E882E8}" dt="2023-12-11T07:02:27.738" v="575" actId="1076"/>
          <ac:spMkLst>
            <pc:docMk/>
            <pc:sldMk cId="2475556280" sldId="321"/>
            <ac:spMk id="11" creationId="{8B11FEE0-81A9-8BFE-266F-9AC9C8D07B1B}"/>
          </ac:spMkLst>
        </pc:spChg>
        <pc:spChg chg="add mod">
          <ac:chgData name="M Zarif Wafiy (ED-DEL/DIGITAL)" userId="2504ba28-896b-48cf-b393-7b1099b7b531" providerId="ADAL" clId="{CD5133C7-E429-45B6-B96D-7F7168E882E8}" dt="2023-12-11T07:02:24.201" v="574" actId="1076"/>
          <ac:spMkLst>
            <pc:docMk/>
            <pc:sldMk cId="2475556280" sldId="321"/>
            <ac:spMk id="12" creationId="{DDDA9F6F-AE58-1C09-2661-7FF466F3CA6D}"/>
          </ac:spMkLst>
        </pc:spChg>
        <pc:spChg chg="add mod">
          <ac:chgData name="M Zarif Wafiy (ED-DEL/DIGITAL)" userId="2504ba28-896b-48cf-b393-7b1099b7b531" providerId="ADAL" clId="{CD5133C7-E429-45B6-B96D-7F7168E882E8}" dt="2023-12-11T07:01:52.174" v="568" actId="1076"/>
          <ac:spMkLst>
            <pc:docMk/>
            <pc:sldMk cId="2475556280" sldId="321"/>
            <ac:spMk id="13" creationId="{3DFFCDFE-EF0C-119A-F10D-3FA87FE84355}"/>
          </ac:spMkLst>
        </pc:spChg>
        <pc:spChg chg="add mod">
          <ac:chgData name="M Zarif Wafiy (ED-DEL/DIGITAL)" userId="2504ba28-896b-48cf-b393-7b1099b7b531" providerId="ADAL" clId="{CD5133C7-E429-45B6-B96D-7F7168E882E8}" dt="2023-12-11T07:02:04.148" v="571" actId="1076"/>
          <ac:spMkLst>
            <pc:docMk/>
            <pc:sldMk cId="2475556280" sldId="321"/>
            <ac:spMk id="14" creationId="{1DE66EEA-C04B-CC4B-D5B4-6620DD325191}"/>
          </ac:spMkLst>
        </pc:spChg>
        <pc:spChg chg="add mod">
          <ac:chgData name="M Zarif Wafiy (ED-DEL/DIGITAL)" userId="2504ba28-896b-48cf-b393-7b1099b7b531" providerId="ADAL" clId="{CD5133C7-E429-45B6-B96D-7F7168E882E8}" dt="2023-12-11T07:01:59.766" v="570" actId="1076"/>
          <ac:spMkLst>
            <pc:docMk/>
            <pc:sldMk cId="2475556280" sldId="321"/>
            <ac:spMk id="15" creationId="{490945FF-B5FE-C438-6ABD-871711C1B302}"/>
          </ac:spMkLst>
        </pc:spChg>
        <pc:spChg chg="mod">
          <ac:chgData name="M Zarif Wafiy (ED-DEL/DIGITAL)" userId="2504ba28-896b-48cf-b393-7b1099b7b531" providerId="ADAL" clId="{CD5133C7-E429-45B6-B96D-7F7168E882E8}" dt="2023-12-11T06:53:47.517" v="224" actId="1076"/>
          <ac:spMkLst>
            <pc:docMk/>
            <pc:sldMk cId="2475556280" sldId="321"/>
            <ac:spMk id="16" creationId="{48AE2F50-0A6A-FDFC-8621-A2D032068B4E}"/>
          </ac:spMkLst>
        </pc:spChg>
        <pc:spChg chg="add mod">
          <ac:chgData name="M Zarif Wafiy (ED-DEL/DIGITAL)" userId="2504ba28-896b-48cf-b393-7b1099b7b531" providerId="ADAL" clId="{CD5133C7-E429-45B6-B96D-7F7168E882E8}" dt="2023-12-11T07:01:28.254" v="564" actId="255"/>
          <ac:spMkLst>
            <pc:docMk/>
            <pc:sldMk cId="2475556280" sldId="321"/>
            <ac:spMk id="17" creationId="{2C7DC5EA-BBBC-FBA3-2AAB-7809EC575E4C}"/>
          </ac:spMkLst>
        </pc:spChg>
        <pc:spChg chg="add mod">
          <ac:chgData name="M Zarif Wafiy (ED-DEL/DIGITAL)" userId="2504ba28-896b-48cf-b393-7b1099b7b531" providerId="ADAL" clId="{CD5133C7-E429-45B6-B96D-7F7168E882E8}" dt="2023-12-11T07:02:09.655" v="572" actId="1076"/>
          <ac:spMkLst>
            <pc:docMk/>
            <pc:sldMk cId="2475556280" sldId="321"/>
            <ac:spMk id="18" creationId="{090C257C-4B96-0761-5320-149BB8CBB16E}"/>
          </ac:spMkLst>
        </pc:spChg>
        <pc:spChg chg="add del mod">
          <ac:chgData name="M Zarif Wafiy (ED-DEL/DIGITAL)" userId="2504ba28-896b-48cf-b393-7b1099b7b531" providerId="ADAL" clId="{CD5133C7-E429-45B6-B96D-7F7168E882E8}" dt="2023-12-11T07:01:06.212" v="559" actId="478"/>
          <ac:spMkLst>
            <pc:docMk/>
            <pc:sldMk cId="2475556280" sldId="321"/>
            <ac:spMk id="19" creationId="{D058E42C-2DE8-892D-8158-8DE7523B0B31}"/>
          </ac:spMkLst>
        </pc:spChg>
        <pc:spChg chg="add mod">
          <ac:chgData name="M Zarif Wafiy (ED-DEL/DIGITAL)" userId="2504ba28-896b-48cf-b393-7b1099b7b531" providerId="ADAL" clId="{CD5133C7-E429-45B6-B96D-7F7168E882E8}" dt="2023-12-11T07:02:52.081" v="606" actId="20577"/>
          <ac:spMkLst>
            <pc:docMk/>
            <pc:sldMk cId="2475556280" sldId="321"/>
            <ac:spMk id="20" creationId="{AC677A1B-4F9B-E1AD-BF74-7F92287A742B}"/>
          </ac:spMkLst>
        </pc:spChg>
        <pc:spChg chg="del">
          <ac:chgData name="M Zarif Wafiy (ED-DEL/DIGITAL)" userId="2504ba28-896b-48cf-b393-7b1099b7b531" providerId="ADAL" clId="{CD5133C7-E429-45B6-B96D-7F7168E882E8}" dt="2023-12-11T07:01:32.846" v="565" actId="478"/>
          <ac:spMkLst>
            <pc:docMk/>
            <pc:sldMk cId="2475556280" sldId="321"/>
            <ac:spMk id="21" creationId="{4DBDA996-A32F-830B-32FF-8D2224F1D9C3}"/>
          </ac:spMkLst>
        </pc:spChg>
        <pc:spChg chg="add mod">
          <ac:chgData name="M Zarif Wafiy (ED-DEL/DIGITAL)" userId="2504ba28-896b-48cf-b393-7b1099b7b531" providerId="ADAL" clId="{CD5133C7-E429-45B6-B96D-7F7168E882E8}" dt="2023-12-11T07:18:46.323" v="889" actId="1076"/>
          <ac:spMkLst>
            <pc:docMk/>
            <pc:sldMk cId="2475556280" sldId="321"/>
            <ac:spMk id="22" creationId="{747BA898-A37A-BE9F-B428-CFF602804F22}"/>
          </ac:spMkLst>
        </pc:spChg>
        <pc:spChg chg="add mod">
          <ac:chgData name="M Zarif Wafiy (ED-DEL/DIGITAL)" userId="2504ba28-896b-48cf-b393-7b1099b7b531" providerId="ADAL" clId="{CD5133C7-E429-45B6-B96D-7F7168E882E8}" dt="2023-12-11T07:18:46.323" v="889" actId="1076"/>
          <ac:spMkLst>
            <pc:docMk/>
            <pc:sldMk cId="2475556280" sldId="321"/>
            <ac:spMk id="23" creationId="{4EBF8B5A-9360-D4D1-7BDB-6C0F0F5BC17B}"/>
          </ac:spMkLst>
        </pc:spChg>
        <pc:spChg chg="add mod">
          <ac:chgData name="M Zarif Wafiy (ED-DEL/DIGITAL)" userId="2504ba28-896b-48cf-b393-7b1099b7b531" providerId="ADAL" clId="{CD5133C7-E429-45B6-B96D-7F7168E882E8}" dt="2023-12-11T07:18:46.323" v="889" actId="1076"/>
          <ac:spMkLst>
            <pc:docMk/>
            <pc:sldMk cId="2475556280" sldId="321"/>
            <ac:spMk id="24" creationId="{EF20B1A2-6FFD-57D4-D0E4-87C868AC0907}"/>
          </ac:spMkLst>
        </pc:spChg>
        <pc:spChg chg="add del mod">
          <ac:chgData name="M Zarif Wafiy (ED-DEL/DIGITAL)" userId="2504ba28-896b-48cf-b393-7b1099b7b531" providerId="ADAL" clId="{CD5133C7-E429-45B6-B96D-7F7168E882E8}" dt="2023-12-11T07:06:15.789" v="762" actId="478"/>
          <ac:spMkLst>
            <pc:docMk/>
            <pc:sldMk cId="2475556280" sldId="321"/>
            <ac:spMk id="25" creationId="{47562FE4-C5F4-2B8A-5B90-3C13C0522663}"/>
          </ac:spMkLst>
        </pc:spChg>
        <pc:spChg chg="add del mod">
          <ac:chgData name="M Zarif Wafiy (ED-DEL/DIGITAL)" userId="2504ba28-896b-48cf-b393-7b1099b7b531" providerId="ADAL" clId="{CD5133C7-E429-45B6-B96D-7F7168E882E8}" dt="2023-12-11T07:05:50.213" v="757" actId="478"/>
          <ac:spMkLst>
            <pc:docMk/>
            <pc:sldMk cId="2475556280" sldId="321"/>
            <ac:spMk id="26" creationId="{39E724AF-0FC8-5391-7E88-D5F311471B1F}"/>
          </ac:spMkLst>
        </pc:spChg>
        <pc:spChg chg="add mod">
          <ac:chgData name="M Zarif Wafiy (ED-DEL/DIGITAL)" userId="2504ba28-896b-48cf-b393-7b1099b7b531" providerId="ADAL" clId="{CD5133C7-E429-45B6-B96D-7F7168E882E8}" dt="2023-12-11T07:07:57.365" v="833" actId="20577"/>
          <ac:spMkLst>
            <pc:docMk/>
            <pc:sldMk cId="2475556280" sldId="321"/>
            <ac:spMk id="27" creationId="{25C0D7EB-D5C4-95F9-8777-BB65010E717D}"/>
          </ac:spMkLst>
        </pc:spChg>
        <pc:spChg chg="add mod">
          <ac:chgData name="M Zarif Wafiy (ED-DEL/DIGITAL)" userId="2504ba28-896b-48cf-b393-7b1099b7b531" providerId="ADAL" clId="{CD5133C7-E429-45B6-B96D-7F7168E882E8}" dt="2023-12-11T07:08:16.661" v="861" actId="20577"/>
          <ac:spMkLst>
            <pc:docMk/>
            <pc:sldMk cId="2475556280" sldId="321"/>
            <ac:spMk id="28" creationId="{5226EC53-05A3-B8FC-44A4-06DEA037997E}"/>
          </ac:spMkLst>
        </pc:spChg>
        <pc:spChg chg="add mod">
          <ac:chgData name="M Zarif Wafiy (ED-DEL/DIGITAL)" userId="2504ba28-896b-48cf-b393-7b1099b7b531" providerId="ADAL" clId="{CD5133C7-E429-45B6-B96D-7F7168E882E8}" dt="2023-12-11T07:08:21.170" v="863" actId="1076"/>
          <ac:spMkLst>
            <pc:docMk/>
            <pc:sldMk cId="2475556280" sldId="321"/>
            <ac:spMk id="29" creationId="{D42DBA3E-128F-904A-6995-7F778EE22944}"/>
          </ac:spMkLst>
        </pc:spChg>
        <pc:spChg chg="add mod">
          <ac:chgData name="M Zarif Wafiy (ED-DEL/DIGITAL)" userId="2504ba28-896b-48cf-b393-7b1099b7b531" providerId="ADAL" clId="{CD5133C7-E429-45B6-B96D-7F7168E882E8}" dt="2023-12-11T07:09:01.709" v="888" actId="20577"/>
          <ac:spMkLst>
            <pc:docMk/>
            <pc:sldMk cId="2475556280" sldId="321"/>
            <ac:spMk id="30" creationId="{0965B1B3-C888-BA79-A6DA-654873FEE76D}"/>
          </ac:spMkLst>
        </pc:spChg>
        <pc:picChg chg="del">
          <ac:chgData name="M Zarif Wafiy (ED-DEL/DIGITAL)" userId="2504ba28-896b-48cf-b393-7b1099b7b531" providerId="ADAL" clId="{CD5133C7-E429-45B6-B96D-7F7168E882E8}" dt="2023-12-11T06:53:21.397" v="219" actId="478"/>
          <ac:picMkLst>
            <pc:docMk/>
            <pc:sldMk cId="2475556280" sldId="321"/>
            <ac:picMk id="3" creationId="{0F558695-26A4-4D7A-F18A-59DA9BAA7320}"/>
          </ac:picMkLst>
        </pc:picChg>
      </pc:sldChg>
      <pc:sldChg chg="modSp add del mod">
        <pc:chgData name="M Zarif Wafiy (ED-DEL/DIGITAL)" userId="2504ba28-896b-48cf-b393-7b1099b7b531" providerId="ADAL" clId="{CD5133C7-E429-45B6-B96D-7F7168E882E8}" dt="2023-12-11T06:53:02.503" v="206" actId="47"/>
        <pc:sldMkLst>
          <pc:docMk/>
          <pc:sldMk cId="2667580142" sldId="321"/>
        </pc:sldMkLst>
        <pc:spChg chg="mod">
          <ac:chgData name="M Zarif Wafiy (ED-DEL/DIGITAL)" userId="2504ba28-896b-48cf-b393-7b1099b7b531" providerId="ADAL" clId="{CD5133C7-E429-45B6-B96D-7F7168E882E8}" dt="2023-12-11T06:52:48.011" v="205" actId="20577"/>
          <ac:spMkLst>
            <pc:docMk/>
            <pc:sldMk cId="2667580142" sldId="321"/>
            <ac:spMk id="2" creationId="{2E8970BC-6F65-F546-9EE5-397B8D837FB9}"/>
          </ac:spMkLst>
        </pc:spChg>
      </pc:sldChg>
      <pc:sldChg chg="addSp delSp modSp add mod">
        <pc:chgData name="M Zarif Wafiy (ED-DEL/DIGITAL)" userId="2504ba28-896b-48cf-b393-7b1099b7b531" providerId="ADAL" clId="{CD5133C7-E429-45B6-B96D-7F7168E882E8}" dt="2023-12-11T07:37:12.378" v="1157" actId="20577"/>
        <pc:sldMkLst>
          <pc:docMk/>
          <pc:sldMk cId="826048774" sldId="322"/>
        </pc:sldMkLst>
        <pc:spChg chg="mod">
          <ac:chgData name="M Zarif Wafiy (ED-DEL/DIGITAL)" userId="2504ba28-896b-48cf-b393-7b1099b7b531" providerId="ADAL" clId="{CD5133C7-E429-45B6-B96D-7F7168E882E8}" dt="2023-12-11T07:19:11.365" v="906" actId="122"/>
          <ac:spMkLst>
            <pc:docMk/>
            <pc:sldMk cId="826048774" sldId="322"/>
            <ac:spMk id="4" creationId="{02AF33AF-F2C1-E548-B72A-F49E1AC01700}"/>
          </ac:spMkLst>
        </pc:spChg>
        <pc:spChg chg="mod">
          <ac:chgData name="M Zarif Wafiy (ED-DEL/DIGITAL)" userId="2504ba28-896b-48cf-b393-7b1099b7b531" providerId="ADAL" clId="{CD5133C7-E429-45B6-B96D-7F7168E882E8}" dt="2023-12-11T07:25:48.277" v="993" actId="20577"/>
          <ac:spMkLst>
            <pc:docMk/>
            <pc:sldMk cId="826048774" sldId="322"/>
            <ac:spMk id="11" creationId="{E22E7B54-A83F-0D92-F256-A0BC03DDAD7D}"/>
          </ac:spMkLst>
        </pc:spChg>
        <pc:spChg chg="mod">
          <ac:chgData name="M Zarif Wafiy (ED-DEL/DIGITAL)" userId="2504ba28-896b-48cf-b393-7b1099b7b531" providerId="ADAL" clId="{CD5133C7-E429-45B6-B96D-7F7168E882E8}" dt="2023-12-11T07:25:23.889" v="961" actId="20577"/>
          <ac:spMkLst>
            <pc:docMk/>
            <pc:sldMk cId="826048774" sldId="322"/>
            <ac:spMk id="12" creationId="{B29DB1B4-4A96-571E-0A6C-934FE7E91CDF}"/>
          </ac:spMkLst>
        </pc:spChg>
        <pc:spChg chg="del">
          <ac:chgData name="M Zarif Wafiy (ED-DEL/DIGITAL)" userId="2504ba28-896b-48cf-b393-7b1099b7b531" providerId="ADAL" clId="{CD5133C7-E429-45B6-B96D-7F7168E882E8}" dt="2023-12-11T07:20:06.610" v="907" actId="478"/>
          <ac:spMkLst>
            <pc:docMk/>
            <pc:sldMk cId="826048774" sldId="322"/>
            <ac:spMk id="14" creationId="{87D11CE2-A9B2-7822-E5EF-6F7DA0EBA177}"/>
          </ac:spMkLst>
        </pc:spChg>
        <pc:spChg chg="mod">
          <ac:chgData name="M Zarif Wafiy (ED-DEL/DIGITAL)" userId="2504ba28-896b-48cf-b393-7b1099b7b531" providerId="ADAL" clId="{CD5133C7-E429-45B6-B96D-7F7168E882E8}" dt="2023-12-11T07:27:01.154" v="995" actId="207"/>
          <ac:spMkLst>
            <pc:docMk/>
            <pc:sldMk cId="826048774" sldId="322"/>
            <ac:spMk id="15" creationId="{6478D35E-AFE1-8EA3-4DF3-AD3B8CDC3855}"/>
          </ac:spMkLst>
        </pc:spChg>
        <pc:spChg chg="mod">
          <ac:chgData name="M Zarif Wafiy (ED-DEL/DIGITAL)" userId="2504ba28-896b-48cf-b393-7b1099b7b531" providerId="ADAL" clId="{CD5133C7-E429-45B6-B96D-7F7168E882E8}" dt="2023-12-11T07:37:12.378" v="1157" actId="20577"/>
          <ac:spMkLst>
            <pc:docMk/>
            <pc:sldMk cId="826048774" sldId="322"/>
            <ac:spMk id="16" creationId="{997B852A-36E9-FAE4-D95C-87F2E207604E}"/>
          </ac:spMkLst>
        </pc:spChg>
        <pc:grpChg chg="mod">
          <ac:chgData name="M Zarif Wafiy (ED-DEL/DIGITAL)" userId="2504ba28-896b-48cf-b393-7b1099b7b531" providerId="ADAL" clId="{CD5133C7-E429-45B6-B96D-7F7168E882E8}" dt="2023-12-11T07:20:13.700" v="909" actId="1076"/>
          <ac:grpSpMkLst>
            <pc:docMk/>
            <pc:sldMk cId="826048774" sldId="322"/>
            <ac:grpSpMk id="2" creationId="{7701A72B-CC95-3395-3B9F-27001DDE9C4C}"/>
          </ac:grpSpMkLst>
        </pc:grpChg>
        <pc:grpChg chg="add mod">
          <ac:chgData name="M Zarif Wafiy (ED-DEL/DIGITAL)" userId="2504ba28-896b-48cf-b393-7b1099b7b531" providerId="ADAL" clId="{CD5133C7-E429-45B6-B96D-7F7168E882E8}" dt="2023-12-11T07:27:01.154" v="995" actId="207"/>
          <ac:grpSpMkLst>
            <pc:docMk/>
            <pc:sldMk cId="826048774" sldId="322"/>
            <ac:grpSpMk id="7" creationId="{9F08CF16-F3A9-42EB-17D0-55A04BDE3300}"/>
          </ac:grpSpMkLst>
        </pc:grpChg>
        <pc:grpChg chg="mod">
          <ac:chgData name="M Zarif Wafiy (ED-DEL/DIGITAL)" userId="2504ba28-896b-48cf-b393-7b1099b7b531" providerId="ADAL" clId="{CD5133C7-E429-45B6-B96D-7F7168E882E8}" dt="2023-12-11T07:20:10.762" v="908" actId="1076"/>
          <ac:grpSpMkLst>
            <pc:docMk/>
            <pc:sldMk cId="826048774" sldId="322"/>
            <ac:grpSpMk id="9" creationId="{B684BAFF-2E86-72F3-7244-50957DF816F3}"/>
          </ac:grpSpMkLst>
        </pc:grpChg>
      </pc:sldChg>
      <pc:sldChg chg="addSp delSp modSp add mod">
        <pc:chgData name="M Zarif Wafiy (ED-DEL/DIGITAL)" userId="2504ba28-896b-48cf-b393-7b1099b7b531" providerId="ADAL" clId="{CD5133C7-E429-45B6-B96D-7F7168E882E8}" dt="2024-01-12T01:48:00.766" v="3317" actId="20577"/>
        <pc:sldMkLst>
          <pc:docMk/>
          <pc:sldMk cId="2974106006" sldId="2147479923"/>
        </pc:sldMkLst>
        <pc:spChg chg="mod">
          <ac:chgData name="M Zarif Wafiy (ED-DEL/DIGITAL)" userId="2504ba28-896b-48cf-b393-7b1099b7b531" providerId="ADAL" clId="{CD5133C7-E429-45B6-B96D-7F7168E882E8}" dt="2024-01-12T01:48:00.766" v="3317" actId="20577"/>
          <ac:spMkLst>
            <pc:docMk/>
            <pc:sldMk cId="2974106006" sldId="2147479923"/>
            <ac:spMk id="4" creationId="{02AF33AF-F2C1-E548-B72A-F49E1AC01700}"/>
          </ac:spMkLst>
        </pc:spChg>
        <pc:spChg chg="add mod">
          <ac:chgData name="M Zarif Wafiy (ED-DEL/DIGITAL)" userId="2504ba28-896b-48cf-b393-7b1099b7b531" providerId="ADAL" clId="{CD5133C7-E429-45B6-B96D-7F7168E882E8}" dt="2024-01-09T07:56:56.503" v="2845" actId="1076"/>
          <ac:spMkLst>
            <pc:docMk/>
            <pc:sldMk cId="2974106006" sldId="2147479923"/>
            <ac:spMk id="5" creationId="{AEE85D2F-A98C-C530-B3B8-2C5347C78B80}"/>
          </ac:spMkLst>
        </pc:spChg>
        <pc:spChg chg="add mod">
          <ac:chgData name="M Zarif Wafiy (ED-DEL/DIGITAL)" userId="2504ba28-896b-48cf-b393-7b1099b7b531" providerId="ADAL" clId="{CD5133C7-E429-45B6-B96D-7F7168E882E8}" dt="2024-01-09T07:56:43.968" v="2841"/>
          <ac:spMkLst>
            <pc:docMk/>
            <pc:sldMk cId="2974106006" sldId="2147479923"/>
            <ac:spMk id="14" creationId="{125093F7-F542-B627-9AB8-AAACB5DC6BCA}"/>
          </ac:spMkLst>
        </pc:spChg>
        <pc:spChg chg="add del mod">
          <ac:chgData name="M Zarif Wafiy (ED-DEL/DIGITAL)" userId="2504ba28-896b-48cf-b393-7b1099b7b531" providerId="ADAL" clId="{CD5133C7-E429-45B6-B96D-7F7168E882E8}" dt="2024-01-09T02:18:55.035" v="1729" actId="478"/>
          <ac:spMkLst>
            <pc:docMk/>
            <pc:sldMk cId="2974106006" sldId="2147479923"/>
            <ac:spMk id="17" creationId="{8B182CFD-F332-A018-450B-08428125B454}"/>
          </ac:spMkLst>
        </pc:spChg>
        <pc:spChg chg="add del mod">
          <ac:chgData name="M Zarif Wafiy (ED-DEL/DIGITAL)" userId="2504ba28-896b-48cf-b393-7b1099b7b531" providerId="ADAL" clId="{CD5133C7-E429-45B6-B96D-7F7168E882E8}" dt="2024-01-09T02:18:55.035" v="1729" actId="478"/>
          <ac:spMkLst>
            <pc:docMk/>
            <pc:sldMk cId="2974106006" sldId="2147479923"/>
            <ac:spMk id="18" creationId="{6E5C983B-5B8C-6A5D-01E2-4EB8BA28A2B5}"/>
          </ac:spMkLst>
        </pc:spChg>
        <pc:spChg chg="add del mod">
          <ac:chgData name="M Zarif Wafiy (ED-DEL/DIGITAL)" userId="2504ba28-896b-48cf-b393-7b1099b7b531" providerId="ADAL" clId="{CD5133C7-E429-45B6-B96D-7F7168E882E8}" dt="2024-01-09T02:18:55.035" v="1729" actId="478"/>
          <ac:spMkLst>
            <pc:docMk/>
            <pc:sldMk cId="2974106006" sldId="2147479923"/>
            <ac:spMk id="19" creationId="{3A4E0D55-C849-FCB0-6D74-9A18E0F40F08}"/>
          </ac:spMkLst>
        </pc:spChg>
        <pc:spChg chg="add del mod">
          <ac:chgData name="M Zarif Wafiy (ED-DEL/DIGITAL)" userId="2504ba28-896b-48cf-b393-7b1099b7b531" providerId="ADAL" clId="{CD5133C7-E429-45B6-B96D-7F7168E882E8}" dt="2024-01-09T02:18:55.035" v="1729" actId="478"/>
          <ac:spMkLst>
            <pc:docMk/>
            <pc:sldMk cId="2974106006" sldId="2147479923"/>
            <ac:spMk id="20" creationId="{CD06DA72-BC16-FFBA-AD74-38DF7377DEBB}"/>
          </ac:spMkLst>
        </pc:spChg>
        <pc:spChg chg="add del mod">
          <ac:chgData name="M Zarif Wafiy (ED-DEL/DIGITAL)" userId="2504ba28-896b-48cf-b393-7b1099b7b531" providerId="ADAL" clId="{CD5133C7-E429-45B6-B96D-7F7168E882E8}" dt="2024-01-09T02:18:55.035" v="1729" actId="478"/>
          <ac:spMkLst>
            <pc:docMk/>
            <pc:sldMk cId="2974106006" sldId="2147479923"/>
            <ac:spMk id="21" creationId="{B0753745-D3BA-FC12-0852-128377FD2BC9}"/>
          </ac:spMkLst>
        </pc:spChg>
        <pc:spChg chg="add mod">
          <ac:chgData name="M Zarif Wafiy (ED-DEL/DIGITAL)" userId="2504ba28-896b-48cf-b393-7b1099b7b531" providerId="ADAL" clId="{CD5133C7-E429-45B6-B96D-7F7168E882E8}" dt="2024-01-09T07:56:53.833" v="2844" actId="1076"/>
          <ac:spMkLst>
            <pc:docMk/>
            <pc:sldMk cId="2974106006" sldId="2147479923"/>
            <ac:spMk id="24" creationId="{98FF0ABC-89CF-A083-69AE-5E11BE311492}"/>
          </ac:spMkLst>
        </pc:spChg>
        <pc:spChg chg="add del mod">
          <ac:chgData name="M Zarif Wafiy (ED-DEL/DIGITAL)" userId="2504ba28-896b-48cf-b393-7b1099b7b531" providerId="ADAL" clId="{CD5133C7-E429-45B6-B96D-7F7168E882E8}" dt="2024-01-09T02:19:08.244" v="1732" actId="478"/>
          <ac:spMkLst>
            <pc:docMk/>
            <pc:sldMk cId="2974106006" sldId="2147479923"/>
            <ac:spMk id="31" creationId="{1D7531FF-9EBB-996C-7F66-3DC7ED9D3830}"/>
          </ac:spMkLst>
        </pc:spChg>
        <pc:spChg chg="add del mod">
          <ac:chgData name="M Zarif Wafiy (ED-DEL/DIGITAL)" userId="2504ba28-896b-48cf-b393-7b1099b7b531" providerId="ADAL" clId="{CD5133C7-E429-45B6-B96D-7F7168E882E8}" dt="2024-01-09T02:19:08.244" v="1732" actId="478"/>
          <ac:spMkLst>
            <pc:docMk/>
            <pc:sldMk cId="2974106006" sldId="2147479923"/>
            <ac:spMk id="32" creationId="{E7C7B2C9-F7EB-F065-5DC8-5B3D4891EC63}"/>
          </ac:spMkLst>
        </pc:spChg>
        <pc:spChg chg="add del mod">
          <ac:chgData name="M Zarif Wafiy (ED-DEL/DIGITAL)" userId="2504ba28-896b-48cf-b393-7b1099b7b531" providerId="ADAL" clId="{CD5133C7-E429-45B6-B96D-7F7168E882E8}" dt="2024-01-09T02:19:08.244" v="1732" actId="478"/>
          <ac:spMkLst>
            <pc:docMk/>
            <pc:sldMk cId="2974106006" sldId="2147479923"/>
            <ac:spMk id="33" creationId="{1E7F9E05-CDAA-4E94-AAEE-7DD875E3B109}"/>
          </ac:spMkLst>
        </pc:spChg>
        <pc:spChg chg="add mod">
          <ac:chgData name="M Zarif Wafiy (ED-DEL/DIGITAL)" userId="2504ba28-896b-48cf-b393-7b1099b7b531" providerId="ADAL" clId="{CD5133C7-E429-45B6-B96D-7F7168E882E8}" dt="2024-01-09T07:56:53.833" v="2844" actId="1076"/>
          <ac:spMkLst>
            <pc:docMk/>
            <pc:sldMk cId="2974106006" sldId="2147479923"/>
            <ac:spMk id="34" creationId="{9A91B53D-91D3-3B11-E022-2586BA916673}"/>
          </ac:spMkLst>
        </pc:spChg>
        <pc:grpChg chg="del mod">
          <ac:chgData name="M Zarif Wafiy (ED-DEL/DIGITAL)" userId="2504ba28-896b-48cf-b393-7b1099b7b531" providerId="ADAL" clId="{CD5133C7-E429-45B6-B96D-7F7168E882E8}" dt="2024-01-09T01:53:34.447" v="1354" actId="478"/>
          <ac:grpSpMkLst>
            <pc:docMk/>
            <pc:sldMk cId="2974106006" sldId="2147479923"/>
            <ac:grpSpMk id="2" creationId="{7701A72B-CC95-3395-3B9F-27001DDE9C4C}"/>
          </ac:grpSpMkLst>
        </pc:grpChg>
        <pc:grpChg chg="del">
          <ac:chgData name="M Zarif Wafiy (ED-DEL/DIGITAL)" userId="2504ba28-896b-48cf-b393-7b1099b7b531" providerId="ADAL" clId="{CD5133C7-E429-45B6-B96D-7F7168E882E8}" dt="2024-01-09T01:40:56.231" v="1346" actId="478"/>
          <ac:grpSpMkLst>
            <pc:docMk/>
            <pc:sldMk cId="2974106006" sldId="2147479923"/>
            <ac:grpSpMk id="7" creationId="{9F08CF16-F3A9-42EB-17D0-55A04BDE3300}"/>
          </ac:grpSpMkLst>
        </pc:grpChg>
        <pc:grpChg chg="del">
          <ac:chgData name="M Zarif Wafiy (ED-DEL/DIGITAL)" userId="2504ba28-896b-48cf-b393-7b1099b7b531" providerId="ADAL" clId="{CD5133C7-E429-45B6-B96D-7F7168E882E8}" dt="2024-01-09T01:40:57.546" v="1347" actId="478"/>
          <ac:grpSpMkLst>
            <pc:docMk/>
            <pc:sldMk cId="2974106006" sldId="2147479923"/>
            <ac:grpSpMk id="9" creationId="{B684BAFF-2E86-72F3-7244-50957DF816F3}"/>
          </ac:grpSpMkLst>
        </pc:grpChg>
        <pc:picChg chg="add mod">
          <ac:chgData name="M Zarif Wafiy (ED-DEL/DIGITAL)" userId="2504ba28-896b-48cf-b393-7b1099b7b531" providerId="ADAL" clId="{CD5133C7-E429-45B6-B96D-7F7168E882E8}" dt="2024-01-09T07:56:53.833" v="2844" actId="1076"/>
          <ac:picMkLst>
            <pc:docMk/>
            <pc:sldMk cId="2974106006" sldId="2147479923"/>
            <ac:picMk id="23" creationId="{FA05592D-31CF-08F8-E325-671B267B0D84}"/>
          </ac:picMkLst>
        </pc:picChg>
        <pc:picChg chg="add del mod">
          <ac:chgData name="M Zarif Wafiy (ED-DEL/DIGITAL)" userId="2504ba28-896b-48cf-b393-7b1099b7b531" providerId="ADAL" clId="{CD5133C7-E429-45B6-B96D-7F7168E882E8}" dt="2024-01-09T02:19:08.244" v="1732" actId="478"/>
          <ac:picMkLst>
            <pc:docMk/>
            <pc:sldMk cId="2974106006" sldId="2147479923"/>
            <ac:picMk id="30" creationId="{C829E93E-EA7B-6875-9CFA-531770B66ABA}"/>
          </ac:picMkLst>
        </pc:picChg>
        <pc:cxnChg chg="add mod">
          <ac:chgData name="M Zarif Wafiy (ED-DEL/DIGITAL)" userId="2504ba28-896b-48cf-b393-7b1099b7b531" providerId="ADAL" clId="{CD5133C7-E429-45B6-B96D-7F7168E882E8}" dt="2024-01-09T07:56:53.833" v="2844" actId="1076"/>
          <ac:cxnSpMkLst>
            <pc:docMk/>
            <pc:sldMk cId="2974106006" sldId="2147479923"/>
            <ac:cxnSpMk id="26" creationId="{F9C3A27B-A015-3D71-D8C0-FDEE30C69536}"/>
          </ac:cxnSpMkLst>
        </pc:cxnChg>
      </pc:sldChg>
      <pc:sldChg chg="addSp delSp modSp add mod">
        <pc:chgData name="M Zarif Wafiy (ED-DEL/DIGITAL)" userId="2504ba28-896b-48cf-b393-7b1099b7b531" providerId="ADAL" clId="{CD5133C7-E429-45B6-B96D-7F7168E882E8}" dt="2024-01-12T01:48:06.877" v="3318"/>
        <pc:sldMkLst>
          <pc:docMk/>
          <pc:sldMk cId="822760634" sldId="2147479924"/>
        </pc:sldMkLst>
        <pc:spChg chg="add mod">
          <ac:chgData name="M Zarif Wafiy (ED-DEL/DIGITAL)" userId="2504ba28-896b-48cf-b393-7b1099b7b531" providerId="ADAL" clId="{CD5133C7-E429-45B6-B96D-7F7168E882E8}" dt="2024-01-09T06:49:22.688" v="2830" actId="1076"/>
          <ac:spMkLst>
            <pc:docMk/>
            <pc:sldMk cId="822760634" sldId="2147479924"/>
            <ac:spMk id="2" creationId="{5AB42BCF-1B8D-CC3E-1ED9-22316DF3D417}"/>
          </ac:spMkLst>
        </pc:spChg>
        <pc:spChg chg="mod">
          <ac:chgData name="M Zarif Wafiy (ED-DEL/DIGITAL)" userId="2504ba28-896b-48cf-b393-7b1099b7b531" providerId="ADAL" clId="{CD5133C7-E429-45B6-B96D-7F7168E882E8}" dt="2024-01-12T01:48:06.877" v="3318"/>
          <ac:spMkLst>
            <pc:docMk/>
            <pc:sldMk cId="822760634" sldId="2147479924"/>
            <ac:spMk id="4" creationId="{02AF33AF-F2C1-E548-B72A-F49E1AC01700}"/>
          </ac:spMkLst>
        </pc:spChg>
        <pc:spChg chg="add del mod">
          <ac:chgData name="M Zarif Wafiy (ED-DEL/DIGITAL)" userId="2504ba28-896b-48cf-b393-7b1099b7b531" providerId="ADAL" clId="{CD5133C7-E429-45B6-B96D-7F7168E882E8}" dt="2024-01-09T02:20:21.993" v="1744" actId="478"/>
          <ac:spMkLst>
            <pc:docMk/>
            <pc:sldMk cId="822760634" sldId="2147479924"/>
            <ac:spMk id="5" creationId="{8946665B-0122-493B-7B0A-C2356FF10588}"/>
          </ac:spMkLst>
        </pc:spChg>
        <pc:spChg chg="add del mod">
          <ac:chgData name="M Zarif Wafiy (ED-DEL/DIGITAL)" userId="2504ba28-896b-48cf-b393-7b1099b7b531" providerId="ADAL" clId="{CD5133C7-E429-45B6-B96D-7F7168E882E8}" dt="2024-01-09T02:20:21.993" v="1744" actId="478"/>
          <ac:spMkLst>
            <pc:docMk/>
            <pc:sldMk cId="822760634" sldId="2147479924"/>
            <ac:spMk id="7" creationId="{2595C92C-D59D-98D6-9874-341D80921608}"/>
          </ac:spMkLst>
        </pc:spChg>
        <pc:spChg chg="add del mod">
          <ac:chgData name="M Zarif Wafiy (ED-DEL/DIGITAL)" userId="2504ba28-896b-48cf-b393-7b1099b7b531" providerId="ADAL" clId="{CD5133C7-E429-45B6-B96D-7F7168E882E8}" dt="2024-01-09T02:20:21.993" v="1744" actId="478"/>
          <ac:spMkLst>
            <pc:docMk/>
            <pc:sldMk cId="822760634" sldId="2147479924"/>
            <ac:spMk id="9" creationId="{E3F02990-F3EE-B901-9BB1-C51283B91EBE}"/>
          </ac:spMkLst>
        </pc:spChg>
        <pc:spChg chg="add del mod">
          <ac:chgData name="M Zarif Wafiy (ED-DEL/DIGITAL)" userId="2504ba28-896b-48cf-b393-7b1099b7b531" providerId="ADAL" clId="{CD5133C7-E429-45B6-B96D-7F7168E882E8}" dt="2024-01-09T02:20:21.993" v="1744" actId="478"/>
          <ac:spMkLst>
            <pc:docMk/>
            <pc:sldMk cId="822760634" sldId="2147479924"/>
            <ac:spMk id="10" creationId="{39B3FE15-DC96-C516-6118-FFF25213AFCA}"/>
          </ac:spMkLst>
        </pc:spChg>
        <pc:spChg chg="add mod">
          <ac:chgData name="M Zarif Wafiy (ED-DEL/DIGITAL)" userId="2504ba28-896b-48cf-b393-7b1099b7b531" providerId="ADAL" clId="{CD5133C7-E429-45B6-B96D-7F7168E882E8}" dt="2024-01-09T06:49:22.688" v="2830" actId="1076"/>
          <ac:spMkLst>
            <pc:docMk/>
            <pc:sldMk cId="822760634" sldId="2147479924"/>
            <ac:spMk id="12" creationId="{754700A2-E3F7-4938-FFBF-919C7BB87019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14" creationId="{125093F7-F542-B627-9AB8-AAACB5DC6BCA}"/>
          </ac:spMkLst>
        </pc:spChg>
        <pc:spChg chg="add mod">
          <ac:chgData name="M Zarif Wafiy (ED-DEL/DIGITAL)" userId="2504ba28-896b-48cf-b393-7b1099b7b531" providerId="ADAL" clId="{CD5133C7-E429-45B6-B96D-7F7168E882E8}" dt="2024-01-09T06:49:22.688" v="2830" actId="1076"/>
          <ac:spMkLst>
            <pc:docMk/>
            <pc:sldMk cId="822760634" sldId="2147479924"/>
            <ac:spMk id="15" creationId="{1926BB31-D0FD-182D-83DF-E520AFA4B36B}"/>
          </ac:spMkLst>
        </pc:spChg>
        <pc:spChg chg="add del mod">
          <ac:chgData name="M Zarif Wafiy (ED-DEL/DIGITAL)" userId="2504ba28-896b-48cf-b393-7b1099b7b531" providerId="ADAL" clId="{CD5133C7-E429-45B6-B96D-7F7168E882E8}" dt="2024-01-09T06:49:12.062" v="2828" actId="478"/>
          <ac:spMkLst>
            <pc:docMk/>
            <pc:sldMk cId="822760634" sldId="2147479924"/>
            <ac:spMk id="16" creationId="{9879B85D-FBDD-D360-B300-C5B5AE6071B3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17" creationId="{8B182CFD-F332-A018-450B-08428125B454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18" creationId="{6E5C983B-5B8C-6A5D-01E2-4EB8BA28A2B5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19" creationId="{3A4E0D55-C849-FCB0-6D74-9A18E0F40F08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20" creationId="{CD06DA72-BC16-FFBA-AD74-38DF7377DEBB}"/>
          </ac:spMkLst>
        </pc:spChg>
        <pc:spChg chg="del">
          <ac:chgData name="M Zarif Wafiy (ED-DEL/DIGITAL)" userId="2504ba28-896b-48cf-b393-7b1099b7b531" providerId="ADAL" clId="{CD5133C7-E429-45B6-B96D-7F7168E882E8}" dt="2024-01-09T02:00:27.386" v="1577" actId="478"/>
          <ac:spMkLst>
            <pc:docMk/>
            <pc:sldMk cId="822760634" sldId="2147479924"/>
            <ac:spMk id="21" creationId="{B0753745-D3BA-FC12-0852-128377FD2BC9}"/>
          </ac:spMkLst>
        </pc:spChg>
        <pc:spChg chg="add mod">
          <ac:chgData name="M Zarif Wafiy (ED-DEL/DIGITAL)" userId="2504ba28-896b-48cf-b393-7b1099b7b531" providerId="ADAL" clId="{CD5133C7-E429-45B6-B96D-7F7168E882E8}" dt="2024-01-09T06:49:22.688" v="2830" actId="1076"/>
          <ac:spMkLst>
            <pc:docMk/>
            <pc:sldMk cId="822760634" sldId="2147479924"/>
            <ac:spMk id="22" creationId="{A45EA786-2D33-E896-DA88-BB0B8AD1CE4B}"/>
          </ac:spMkLst>
        </pc:spChg>
        <pc:picChg chg="add mod">
          <ac:chgData name="M Zarif Wafiy (ED-DEL/DIGITAL)" userId="2504ba28-896b-48cf-b393-7b1099b7b531" providerId="ADAL" clId="{CD5133C7-E429-45B6-B96D-7F7168E882E8}" dt="2024-01-09T06:49:22.688" v="2830" actId="1076"/>
          <ac:picMkLst>
            <pc:docMk/>
            <pc:sldMk cId="822760634" sldId="2147479924"/>
            <ac:picMk id="11" creationId="{8400495F-0545-7F33-EC44-6C08E7E0C801}"/>
          </ac:picMkLst>
        </pc:picChg>
      </pc:sldChg>
      <pc:sldChg chg="addSp delSp modSp add mod">
        <pc:chgData name="M Zarif Wafiy (ED-DEL/DIGITAL)" userId="2504ba28-896b-48cf-b393-7b1099b7b531" providerId="ADAL" clId="{CD5133C7-E429-45B6-B96D-7F7168E882E8}" dt="2024-01-12T01:48:11.727" v="3319"/>
        <pc:sldMkLst>
          <pc:docMk/>
          <pc:sldMk cId="3456705197" sldId="2147479925"/>
        </pc:sldMkLst>
        <pc:spChg chg="add mod">
          <ac:chgData name="M Zarif Wafiy (ED-DEL/DIGITAL)" userId="2504ba28-896b-48cf-b393-7b1099b7b531" providerId="ADAL" clId="{CD5133C7-E429-45B6-B96D-7F7168E882E8}" dt="2024-01-09T08:07:42.736" v="2914" actId="14100"/>
          <ac:spMkLst>
            <pc:docMk/>
            <pc:sldMk cId="3456705197" sldId="2147479925"/>
            <ac:spMk id="2" creationId="{DBB538F0-518F-4D47-BBD1-AC632D5D2195}"/>
          </ac:spMkLst>
        </pc:spChg>
        <pc:spChg chg="mod">
          <ac:chgData name="M Zarif Wafiy (ED-DEL/DIGITAL)" userId="2504ba28-896b-48cf-b393-7b1099b7b531" providerId="ADAL" clId="{CD5133C7-E429-45B6-B96D-7F7168E882E8}" dt="2024-01-12T01:48:11.727" v="3319"/>
          <ac:spMkLst>
            <pc:docMk/>
            <pc:sldMk cId="3456705197" sldId="2147479925"/>
            <ac:spMk id="4" creationId="{02AF33AF-F2C1-E548-B72A-F49E1AC01700}"/>
          </ac:spMkLst>
        </pc:spChg>
        <pc:spChg chg="add del mod">
          <ac:chgData name="M Zarif Wafiy (ED-DEL/DIGITAL)" userId="2504ba28-896b-48cf-b393-7b1099b7b531" providerId="ADAL" clId="{CD5133C7-E429-45B6-B96D-7F7168E882E8}" dt="2024-01-09T02:20:53.507" v="1751" actId="478"/>
          <ac:spMkLst>
            <pc:docMk/>
            <pc:sldMk cId="3456705197" sldId="2147479925"/>
            <ac:spMk id="5" creationId="{80586298-412A-19BE-1394-EA285B3CC0CD}"/>
          </ac:spMkLst>
        </pc:spChg>
        <pc:spChg chg="add del mod">
          <ac:chgData name="M Zarif Wafiy (ED-DEL/DIGITAL)" userId="2504ba28-896b-48cf-b393-7b1099b7b531" providerId="ADAL" clId="{CD5133C7-E429-45B6-B96D-7F7168E882E8}" dt="2024-01-09T02:20:53.507" v="1751" actId="478"/>
          <ac:spMkLst>
            <pc:docMk/>
            <pc:sldMk cId="3456705197" sldId="2147479925"/>
            <ac:spMk id="7" creationId="{8830F635-6DF5-A6F9-920C-1BE8448B4B28}"/>
          </ac:spMkLst>
        </pc:spChg>
        <pc:spChg chg="mod">
          <ac:chgData name="M Zarif Wafiy (ED-DEL/DIGITAL)" userId="2504ba28-896b-48cf-b393-7b1099b7b531" providerId="ADAL" clId="{CD5133C7-E429-45B6-B96D-7F7168E882E8}" dt="2024-01-09T06:50:13.097" v="2838"/>
          <ac:spMkLst>
            <pc:docMk/>
            <pc:sldMk cId="3456705197" sldId="2147479925"/>
            <ac:spMk id="7" creationId="{9F473070-628E-9C0B-FF9F-A6D8BE05F4AC}"/>
          </ac:spMkLst>
        </pc:spChg>
        <pc:spChg chg="add del mod">
          <ac:chgData name="M Zarif Wafiy (ED-DEL/DIGITAL)" userId="2504ba28-896b-48cf-b393-7b1099b7b531" providerId="ADAL" clId="{CD5133C7-E429-45B6-B96D-7F7168E882E8}" dt="2024-01-09T02:20:53.507" v="1751" actId="478"/>
          <ac:spMkLst>
            <pc:docMk/>
            <pc:sldMk cId="3456705197" sldId="2147479925"/>
            <ac:spMk id="9" creationId="{1380AB6B-23B4-9D1C-E096-C67AD695AB87}"/>
          </ac:spMkLst>
        </pc:spChg>
        <pc:spChg chg="mod">
          <ac:chgData name="M Zarif Wafiy (ED-DEL/DIGITAL)" userId="2504ba28-896b-48cf-b393-7b1099b7b531" providerId="ADAL" clId="{CD5133C7-E429-45B6-B96D-7F7168E882E8}" dt="2024-01-09T06:50:13.097" v="2838"/>
          <ac:spMkLst>
            <pc:docMk/>
            <pc:sldMk cId="3456705197" sldId="2147479925"/>
            <ac:spMk id="9" creationId="{FF8CA966-DE66-8E6C-95C6-D72E159A3FD4}"/>
          </ac:spMkLst>
        </pc:spChg>
        <pc:spChg chg="del mod">
          <ac:chgData name="M Zarif Wafiy (ED-DEL/DIGITAL)" userId="2504ba28-896b-48cf-b393-7b1099b7b531" providerId="ADAL" clId="{CD5133C7-E429-45B6-B96D-7F7168E882E8}" dt="2024-01-09T02:20:12.563" v="1742" actId="478"/>
          <ac:spMkLst>
            <pc:docMk/>
            <pc:sldMk cId="3456705197" sldId="2147479925"/>
            <ac:spMk id="14" creationId="{125093F7-F542-B627-9AB8-AAACB5DC6BCA}"/>
          </ac:spMkLst>
        </pc:spChg>
        <pc:spChg chg="del">
          <ac:chgData name="M Zarif Wafiy (ED-DEL/DIGITAL)" userId="2504ba28-896b-48cf-b393-7b1099b7b531" providerId="ADAL" clId="{CD5133C7-E429-45B6-B96D-7F7168E882E8}" dt="2024-01-09T02:19:58.650" v="1739" actId="478"/>
          <ac:spMkLst>
            <pc:docMk/>
            <pc:sldMk cId="3456705197" sldId="2147479925"/>
            <ac:spMk id="24" creationId="{98FF0ABC-89CF-A083-69AE-5E11BE311492}"/>
          </ac:spMkLst>
        </pc:spChg>
        <pc:grpChg chg="add mod">
          <ac:chgData name="M Zarif Wafiy (ED-DEL/DIGITAL)" userId="2504ba28-896b-48cf-b393-7b1099b7b531" providerId="ADAL" clId="{CD5133C7-E429-45B6-B96D-7F7168E882E8}" dt="2024-01-09T06:50:13.097" v="2838"/>
          <ac:grpSpMkLst>
            <pc:docMk/>
            <pc:sldMk cId="3456705197" sldId="2147479925"/>
            <ac:grpSpMk id="5" creationId="{F82189AF-657D-E07B-2664-28BFE3460F82}"/>
          </ac:grpSpMkLst>
        </pc:grpChg>
        <pc:grpChg chg="del mod">
          <ac:chgData name="M Zarif Wafiy (ED-DEL/DIGITAL)" userId="2504ba28-896b-48cf-b393-7b1099b7b531" providerId="ADAL" clId="{CD5133C7-E429-45B6-B96D-7F7168E882E8}" dt="2024-01-09T06:50:09.189" v="2837" actId="478"/>
          <ac:grpSpMkLst>
            <pc:docMk/>
            <pc:sldMk cId="3456705197" sldId="2147479925"/>
            <ac:grpSpMk id="13" creationId="{42F48FBD-863B-F7E4-351F-B8175C572376}"/>
          </ac:grpSpMkLst>
        </pc:grpChg>
        <pc:picChg chg="add mod">
          <ac:chgData name="M Zarif Wafiy (ED-DEL/DIGITAL)" userId="2504ba28-896b-48cf-b393-7b1099b7b531" providerId="ADAL" clId="{CD5133C7-E429-45B6-B96D-7F7168E882E8}" dt="2024-01-09T08:04:08.908" v="2881" actId="1076"/>
          <ac:picMkLst>
            <pc:docMk/>
            <pc:sldMk cId="3456705197" sldId="2147479925"/>
            <ac:picMk id="8" creationId="{22A914EC-B220-E437-4536-2A784FE5238E}"/>
          </ac:picMkLst>
        </pc:picChg>
        <pc:picChg chg="add mod modCrop">
          <ac:chgData name="M Zarif Wafiy (ED-DEL/DIGITAL)" userId="2504ba28-896b-48cf-b393-7b1099b7b531" providerId="ADAL" clId="{CD5133C7-E429-45B6-B96D-7F7168E882E8}" dt="2024-01-09T06:48:55.712" v="2826" actId="1076"/>
          <ac:picMkLst>
            <pc:docMk/>
            <pc:sldMk cId="3456705197" sldId="2147479925"/>
            <ac:picMk id="11" creationId="{849F54C6-B5F6-22C3-683A-A83627ED1DAC}"/>
          </ac:picMkLst>
        </pc:picChg>
        <pc:picChg chg="add del mod">
          <ac:chgData name="M Zarif Wafiy (ED-DEL/DIGITAL)" userId="2504ba28-896b-48cf-b393-7b1099b7b531" providerId="ADAL" clId="{CD5133C7-E429-45B6-B96D-7F7168E882E8}" dt="2024-01-09T08:03:58.517" v="2878" actId="478"/>
          <ac:picMkLst>
            <pc:docMk/>
            <pc:sldMk cId="3456705197" sldId="2147479925"/>
            <ac:picMk id="15" creationId="{1CFA5E4C-DE0C-5260-7AEA-22D8BA9023BB}"/>
          </ac:picMkLst>
        </pc:picChg>
        <pc:picChg chg="del">
          <ac:chgData name="M Zarif Wafiy (ED-DEL/DIGITAL)" userId="2504ba28-896b-48cf-b393-7b1099b7b531" providerId="ADAL" clId="{CD5133C7-E429-45B6-B96D-7F7168E882E8}" dt="2024-01-09T02:19:56.317" v="1738" actId="478"/>
          <ac:picMkLst>
            <pc:docMk/>
            <pc:sldMk cId="3456705197" sldId="2147479925"/>
            <ac:picMk id="23" creationId="{FA05592D-31CF-08F8-E325-671B267B0D84}"/>
          </ac:picMkLst>
        </pc:picChg>
        <pc:cxnChg chg="del mod">
          <ac:chgData name="M Zarif Wafiy (ED-DEL/DIGITAL)" userId="2504ba28-896b-48cf-b393-7b1099b7b531" providerId="ADAL" clId="{CD5133C7-E429-45B6-B96D-7F7168E882E8}" dt="2024-01-09T02:19:58.650" v="1739" actId="478"/>
          <ac:cxnSpMkLst>
            <pc:docMk/>
            <pc:sldMk cId="3456705197" sldId="2147479925"/>
            <ac:cxnSpMk id="26" creationId="{F9C3A27B-A015-3D71-D8C0-FDEE30C69536}"/>
          </ac:cxnSpMkLst>
        </pc:cxnChg>
      </pc:sldChg>
      <pc:sldChg chg="addSp delSp modSp add mod">
        <pc:chgData name="M Zarif Wafiy (ED-DEL/DIGITAL)" userId="2504ba28-896b-48cf-b393-7b1099b7b531" providerId="ADAL" clId="{CD5133C7-E429-45B6-B96D-7F7168E882E8}" dt="2024-01-12T01:48:16.269" v="3320"/>
        <pc:sldMkLst>
          <pc:docMk/>
          <pc:sldMk cId="796728129" sldId="2147479926"/>
        </pc:sldMkLst>
        <pc:spChg chg="add mod">
          <ac:chgData name="M Zarif Wafiy (ED-DEL/DIGITAL)" userId="2504ba28-896b-48cf-b393-7b1099b7b531" providerId="ADAL" clId="{CD5133C7-E429-45B6-B96D-7F7168E882E8}" dt="2024-01-09T06:48:01.522" v="2819" actId="1076"/>
          <ac:spMkLst>
            <pc:docMk/>
            <pc:sldMk cId="796728129" sldId="2147479926"/>
            <ac:spMk id="2" creationId="{38B5821A-58AF-4B44-2D9A-A2CE7677698A}"/>
          </ac:spMkLst>
        </pc:spChg>
        <pc:spChg chg="del">
          <ac:chgData name="M Zarif Wafiy (ED-DEL/DIGITAL)" userId="2504ba28-896b-48cf-b393-7b1099b7b531" providerId="ADAL" clId="{CD5133C7-E429-45B6-B96D-7F7168E882E8}" dt="2024-01-09T02:20:49.067" v="1750" actId="478"/>
          <ac:spMkLst>
            <pc:docMk/>
            <pc:sldMk cId="796728129" sldId="2147479926"/>
            <ac:spMk id="2" creationId="{DBB538F0-518F-4D47-BBD1-AC632D5D2195}"/>
          </ac:spMkLst>
        </pc:spChg>
        <pc:spChg chg="mod">
          <ac:chgData name="M Zarif Wafiy (ED-DEL/DIGITAL)" userId="2504ba28-896b-48cf-b393-7b1099b7b531" providerId="ADAL" clId="{CD5133C7-E429-45B6-B96D-7F7168E882E8}" dt="2024-01-12T01:48:16.269" v="3320"/>
          <ac:spMkLst>
            <pc:docMk/>
            <pc:sldMk cId="796728129" sldId="2147479926"/>
            <ac:spMk id="4" creationId="{02AF33AF-F2C1-E548-B72A-F49E1AC01700}"/>
          </ac:spMkLst>
        </pc:spChg>
        <pc:spChg chg="del">
          <ac:chgData name="M Zarif Wafiy (ED-DEL/DIGITAL)" userId="2504ba28-896b-48cf-b393-7b1099b7b531" providerId="ADAL" clId="{CD5133C7-E429-45B6-B96D-7F7168E882E8}" dt="2024-01-09T02:20:42.787" v="1748" actId="478"/>
          <ac:spMkLst>
            <pc:docMk/>
            <pc:sldMk cId="796728129" sldId="2147479926"/>
            <ac:spMk id="5" creationId="{80586298-412A-19BE-1394-EA285B3CC0CD}"/>
          </ac:spMkLst>
        </pc:spChg>
        <pc:spChg chg="del">
          <ac:chgData name="M Zarif Wafiy (ED-DEL/DIGITAL)" userId="2504ba28-896b-48cf-b393-7b1099b7b531" providerId="ADAL" clId="{CD5133C7-E429-45B6-B96D-7F7168E882E8}" dt="2024-01-09T02:20:42.787" v="1748" actId="478"/>
          <ac:spMkLst>
            <pc:docMk/>
            <pc:sldMk cId="796728129" sldId="2147479926"/>
            <ac:spMk id="7" creationId="{8830F635-6DF5-A6F9-920C-1BE8448B4B28}"/>
          </ac:spMkLst>
        </pc:spChg>
        <pc:spChg chg="del">
          <ac:chgData name="M Zarif Wafiy (ED-DEL/DIGITAL)" userId="2504ba28-896b-48cf-b393-7b1099b7b531" providerId="ADAL" clId="{CD5133C7-E429-45B6-B96D-7F7168E882E8}" dt="2024-01-09T02:20:42.787" v="1748" actId="478"/>
          <ac:spMkLst>
            <pc:docMk/>
            <pc:sldMk cId="796728129" sldId="2147479926"/>
            <ac:spMk id="9" creationId="{1380AB6B-23B4-9D1C-E096-C67AD695AB87}"/>
          </ac:spMkLst>
        </pc:spChg>
        <pc:spChg chg="add mod">
          <ac:chgData name="M Zarif Wafiy (ED-DEL/DIGITAL)" userId="2504ba28-896b-48cf-b393-7b1099b7b531" providerId="ADAL" clId="{CD5133C7-E429-45B6-B96D-7F7168E882E8}" dt="2024-01-09T08:08:17.776" v="2935" actId="14100"/>
          <ac:spMkLst>
            <pc:docMk/>
            <pc:sldMk cId="796728129" sldId="2147479926"/>
            <ac:spMk id="10" creationId="{2DF369B6-AFB7-A161-7EB7-7AD6F599AA51}"/>
          </ac:spMkLst>
        </pc:spChg>
        <pc:spChg chg="add del mod">
          <ac:chgData name="M Zarif Wafiy (ED-DEL/DIGITAL)" userId="2504ba28-896b-48cf-b393-7b1099b7b531" providerId="ADAL" clId="{CD5133C7-E429-45B6-B96D-7F7168E882E8}" dt="2024-01-09T02:21:05.313" v="1755" actId="478"/>
          <ac:spMkLst>
            <pc:docMk/>
            <pc:sldMk cId="796728129" sldId="2147479926"/>
            <ac:spMk id="11" creationId="{20DAF814-8972-C169-F437-72825452886A}"/>
          </ac:spMkLst>
        </pc:spChg>
        <pc:spChg chg="add del mod">
          <ac:chgData name="M Zarif Wafiy (ED-DEL/DIGITAL)" userId="2504ba28-896b-48cf-b393-7b1099b7b531" providerId="ADAL" clId="{CD5133C7-E429-45B6-B96D-7F7168E882E8}" dt="2024-01-09T02:21:05.313" v="1755" actId="478"/>
          <ac:spMkLst>
            <pc:docMk/>
            <pc:sldMk cId="796728129" sldId="2147479926"/>
            <ac:spMk id="12" creationId="{E102B0D4-4055-DD3E-51A2-F2934473F32F}"/>
          </ac:spMkLst>
        </pc:spChg>
        <pc:spChg chg="add mod">
          <ac:chgData name="M Zarif Wafiy (ED-DEL/DIGITAL)" userId="2504ba28-896b-48cf-b393-7b1099b7b531" providerId="ADAL" clId="{CD5133C7-E429-45B6-B96D-7F7168E882E8}" dt="2024-01-09T08:02:01.681" v="2877" actId="313"/>
          <ac:spMkLst>
            <pc:docMk/>
            <pc:sldMk cId="796728129" sldId="2147479926"/>
            <ac:spMk id="18" creationId="{D37FB5C3-9413-DEA2-C103-7DF45548AF11}"/>
          </ac:spMkLst>
        </pc:spChg>
        <pc:picChg chg="add mod modCrop">
          <ac:chgData name="M Zarif Wafiy (ED-DEL/DIGITAL)" userId="2504ba28-896b-48cf-b393-7b1099b7b531" providerId="ADAL" clId="{CD5133C7-E429-45B6-B96D-7F7168E882E8}" dt="2024-01-09T07:58:38.103" v="2855" actId="732"/>
          <ac:picMkLst>
            <pc:docMk/>
            <pc:sldMk cId="796728129" sldId="2147479926"/>
            <ac:picMk id="7" creationId="{7519A50E-B202-EB01-5A31-F91B961382C9}"/>
          </ac:picMkLst>
        </pc:picChg>
        <pc:picChg chg="add mod modCrop">
          <ac:chgData name="M Zarif Wafiy (ED-DEL/DIGITAL)" userId="2504ba28-896b-48cf-b393-7b1099b7b531" providerId="ADAL" clId="{CD5133C7-E429-45B6-B96D-7F7168E882E8}" dt="2024-01-09T08:01:41.972" v="2859" actId="732"/>
          <ac:picMkLst>
            <pc:docMk/>
            <pc:sldMk cId="796728129" sldId="2147479926"/>
            <ac:picMk id="11" creationId="{0AA4F17A-DB61-1B87-4894-4F60FAA35EAD}"/>
          </ac:picMkLst>
        </pc:picChg>
        <pc:picChg chg="add del mod modCrop">
          <ac:chgData name="M Zarif Wafiy (ED-DEL/DIGITAL)" userId="2504ba28-896b-48cf-b393-7b1099b7b531" providerId="ADAL" clId="{CD5133C7-E429-45B6-B96D-7F7168E882E8}" dt="2024-01-09T06:47:13.297" v="2803" actId="478"/>
          <ac:picMkLst>
            <pc:docMk/>
            <pc:sldMk cId="796728129" sldId="2147479926"/>
            <ac:picMk id="15" creationId="{3A446D8F-4DDD-7356-B793-F70988DBD2D3}"/>
          </ac:picMkLst>
        </pc:picChg>
        <pc:picChg chg="add del mod">
          <ac:chgData name="M Zarif Wafiy (ED-DEL/DIGITAL)" userId="2504ba28-896b-48cf-b393-7b1099b7b531" providerId="ADAL" clId="{CD5133C7-E429-45B6-B96D-7F7168E882E8}" dt="2024-01-09T02:44:49.547" v="2069" actId="478"/>
          <ac:picMkLst>
            <pc:docMk/>
            <pc:sldMk cId="796728129" sldId="2147479926"/>
            <ac:picMk id="17" creationId="{194C3252-8A3A-FCA1-A646-1DF3D95F15B8}"/>
          </ac:picMkLst>
        </pc:picChg>
        <pc:picChg chg="add del mod">
          <ac:chgData name="M Zarif Wafiy (ED-DEL/DIGITAL)" userId="2504ba28-896b-48cf-b393-7b1099b7b531" providerId="ADAL" clId="{CD5133C7-E429-45B6-B96D-7F7168E882E8}" dt="2024-01-09T08:01:28.179" v="2856" actId="478"/>
          <ac:picMkLst>
            <pc:docMk/>
            <pc:sldMk cId="796728129" sldId="2147479926"/>
            <ac:picMk id="20" creationId="{A75D8504-25F2-F34E-324E-987465614465}"/>
          </ac:picMkLst>
        </pc:picChg>
      </pc:sldChg>
      <pc:sldChg chg="addSp delSp modSp add mod">
        <pc:chgData name="M Zarif Wafiy (ED-DEL/DIGITAL)" userId="2504ba28-896b-48cf-b393-7b1099b7b531" providerId="ADAL" clId="{CD5133C7-E429-45B6-B96D-7F7168E882E8}" dt="2024-01-12T01:48:23.463" v="3322"/>
        <pc:sldMkLst>
          <pc:docMk/>
          <pc:sldMk cId="4207442786" sldId="2147479927"/>
        </pc:sldMkLst>
        <pc:spChg chg="add mod">
          <ac:chgData name="M Zarif Wafiy (ED-DEL/DIGITAL)" userId="2504ba28-896b-48cf-b393-7b1099b7b531" providerId="ADAL" clId="{CD5133C7-E429-45B6-B96D-7F7168E882E8}" dt="2024-01-09T06:46:09.080" v="2791" actId="1076"/>
          <ac:spMkLst>
            <pc:docMk/>
            <pc:sldMk cId="4207442786" sldId="2147479927"/>
            <ac:spMk id="2" creationId="{6C7246D9-311E-A723-DA58-855ED11DAF87}"/>
          </ac:spMkLst>
        </pc:spChg>
        <pc:spChg chg="mod">
          <ac:chgData name="M Zarif Wafiy (ED-DEL/DIGITAL)" userId="2504ba28-896b-48cf-b393-7b1099b7b531" providerId="ADAL" clId="{CD5133C7-E429-45B6-B96D-7F7168E882E8}" dt="2024-01-12T01:48:23.463" v="3322"/>
          <ac:spMkLst>
            <pc:docMk/>
            <pc:sldMk cId="4207442786" sldId="2147479927"/>
            <ac:spMk id="4" creationId="{02AF33AF-F2C1-E548-B72A-F49E1AC01700}"/>
          </ac:spMkLst>
        </pc:spChg>
        <pc:spChg chg="add mod">
          <ac:chgData name="M Zarif Wafiy (ED-DEL/DIGITAL)" userId="2504ba28-896b-48cf-b393-7b1099b7b531" providerId="ADAL" clId="{CD5133C7-E429-45B6-B96D-7F7168E882E8}" dt="2024-01-09T08:07:14.244" v="2890" actId="1076"/>
          <ac:spMkLst>
            <pc:docMk/>
            <pc:sldMk cId="4207442786" sldId="2147479927"/>
            <ac:spMk id="7" creationId="{A5703018-8F4B-8381-1951-2EDC55C28A32}"/>
          </ac:spMkLst>
        </pc:spChg>
        <pc:spChg chg="del">
          <ac:chgData name="M Zarif Wafiy (ED-DEL/DIGITAL)" userId="2504ba28-896b-48cf-b393-7b1099b7b531" providerId="ADAL" clId="{CD5133C7-E429-45B6-B96D-7F7168E882E8}" dt="2024-01-09T02:21:08.667" v="1756" actId="478"/>
          <ac:spMkLst>
            <pc:docMk/>
            <pc:sldMk cId="4207442786" sldId="2147479927"/>
            <ac:spMk id="10" creationId="{2DF369B6-AFB7-A161-7EB7-7AD6F599AA51}"/>
          </ac:spMkLst>
        </pc:spChg>
        <pc:spChg chg="mod">
          <ac:chgData name="M Zarif Wafiy (ED-DEL/DIGITAL)" userId="2504ba28-896b-48cf-b393-7b1099b7b531" providerId="ADAL" clId="{CD5133C7-E429-45B6-B96D-7F7168E882E8}" dt="2024-01-09T06:46:09.080" v="2791" actId="1076"/>
          <ac:spMkLst>
            <pc:docMk/>
            <pc:sldMk cId="4207442786" sldId="2147479927"/>
            <ac:spMk id="11" creationId="{20DAF814-8972-C169-F437-72825452886A}"/>
          </ac:spMkLst>
        </pc:spChg>
        <pc:spChg chg="add del">
          <ac:chgData name="M Zarif Wafiy (ED-DEL/DIGITAL)" userId="2504ba28-896b-48cf-b393-7b1099b7b531" providerId="ADAL" clId="{CD5133C7-E429-45B6-B96D-7F7168E882E8}" dt="2024-01-09T02:21:27.353" v="1761" actId="478"/>
          <ac:spMkLst>
            <pc:docMk/>
            <pc:sldMk cId="4207442786" sldId="2147479927"/>
            <ac:spMk id="12" creationId="{E102B0D4-4055-DD3E-51A2-F2934473F32F}"/>
          </ac:spMkLst>
        </pc:spChg>
        <pc:picChg chg="add del mod">
          <ac:chgData name="M Zarif Wafiy (ED-DEL/DIGITAL)" userId="2504ba28-896b-48cf-b393-7b1099b7b531" providerId="ADAL" clId="{CD5133C7-E429-45B6-B96D-7F7168E882E8}" dt="2024-01-09T08:06:53.068" v="2886" actId="478"/>
          <ac:picMkLst>
            <pc:docMk/>
            <pc:sldMk cId="4207442786" sldId="2147479927"/>
            <ac:picMk id="5" creationId="{2C9B5A9B-DE84-35E5-51B7-A88F9423427B}"/>
          </ac:picMkLst>
        </pc:picChg>
        <pc:picChg chg="add mod modCrop">
          <ac:chgData name="M Zarif Wafiy (ED-DEL/DIGITAL)" userId="2504ba28-896b-48cf-b393-7b1099b7b531" providerId="ADAL" clId="{CD5133C7-E429-45B6-B96D-7F7168E882E8}" dt="2024-01-09T08:07:03.460" v="2889" actId="732"/>
          <ac:picMkLst>
            <pc:docMk/>
            <pc:sldMk cId="4207442786" sldId="2147479927"/>
            <ac:picMk id="10" creationId="{102C6EEE-2B56-FDD2-EDFE-A04FB83102D7}"/>
          </ac:picMkLst>
        </pc:picChg>
      </pc:sldChg>
      <pc:sldChg chg="delSp add del mod">
        <pc:chgData name="M Zarif Wafiy (ED-DEL/DIGITAL)" userId="2504ba28-896b-48cf-b393-7b1099b7b531" providerId="ADAL" clId="{CD5133C7-E429-45B6-B96D-7F7168E882E8}" dt="2024-01-09T02:40:30.290" v="2042" actId="47"/>
        <pc:sldMkLst>
          <pc:docMk/>
          <pc:sldMk cId="2100810628" sldId="2147479928"/>
        </pc:sldMkLst>
        <pc:spChg chg="del">
          <ac:chgData name="M Zarif Wafiy (ED-DEL/DIGITAL)" userId="2504ba28-896b-48cf-b393-7b1099b7b531" providerId="ADAL" clId="{CD5133C7-E429-45B6-B96D-7F7168E882E8}" dt="2024-01-09T02:21:23.259" v="1760" actId="478"/>
          <ac:spMkLst>
            <pc:docMk/>
            <pc:sldMk cId="2100810628" sldId="2147479928"/>
            <ac:spMk id="11" creationId="{20DAF814-8972-C169-F437-72825452886A}"/>
          </ac:spMkLst>
        </pc:spChg>
      </pc:sldChg>
      <pc:sldChg chg="addSp delSp modSp add mod">
        <pc:chgData name="M Zarif Wafiy (ED-DEL/DIGITAL)" userId="2504ba28-896b-48cf-b393-7b1099b7b531" providerId="ADAL" clId="{CD5133C7-E429-45B6-B96D-7F7168E882E8}" dt="2024-01-12T01:48:19.799" v="3321"/>
        <pc:sldMkLst>
          <pc:docMk/>
          <pc:sldMk cId="3242153818" sldId="2147479928"/>
        </pc:sldMkLst>
        <pc:spChg chg="add mod">
          <ac:chgData name="M Zarif Wafiy (ED-DEL/DIGITAL)" userId="2504ba28-896b-48cf-b393-7b1099b7b531" providerId="ADAL" clId="{CD5133C7-E429-45B6-B96D-7F7168E882E8}" dt="2024-01-09T06:46:41.058" v="2797" actId="1076"/>
          <ac:spMkLst>
            <pc:docMk/>
            <pc:sldMk cId="3242153818" sldId="2147479928"/>
            <ac:spMk id="2" creationId="{4C561A40-9FEC-40AD-3AB3-E4D936C77645}"/>
          </ac:spMkLst>
        </pc:spChg>
        <pc:spChg chg="mod">
          <ac:chgData name="M Zarif Wafiy (ED-DEL/DIGITAL)" userId="2504ba28-896b-48cf-b393-7b1099b7b531" providerId="ADAL" clId="{CD5133C7-E429-45B6-B96D-7F7168E882E8}" dt="2024-01-12T01:48:19.799" v="3321"/>
          <ac:spMkLst>
            <pc:docMk/>
            <pc:sldMk cId="3242153818" sldId="2147479928"/>
            <ac:spMk id="4" creationId="{02AF33AF-F2C1-E548-B72A-F49E1AC01700}"/>
          </ac:spMkLst>
        </pc:spChg>
        <pc:spChg chg="add del mod">
          <ac:chgData name="M Zarif Wafiy (ED-DEL/DIGITAL)" userId="2504ba28-896b-48cf-b393-7b1099b7b531" providerId="ADAL" clId="{CD5133C7-E429-45B6-B96D-7F7168E882E8}" dt="2024-01-09T06:40:44.882" v="2734" actId="478"/>
          <ac:spMkLst>
            <pc:docMk/>
            <pc:sldMk cId="3242153818" sldId="2147479928"/>
            <ac:spMk id="9" creationId="{943720C6-E6F7-3571-C28F-40EC68D84A65}"/>
          </ac:spMkLst>
        </pc:spChg>
        <pc:spChg chg="add mod">
          <ac:chgData name="M Zarif Wafiy (ED-DEL/DIGITAL)" userId="2504ba28-896b-48cf-b393-7b1099b7b531" providerId="ADAL" clId="{CD5133C7-E429-45B6-B96D-7F7168E882E8}" dt="2024-01-09T06:52:08.082" v="2839" actId="1076"/>
          <ac:spMkLst>
            <pc:docMk/>
            <pc:sldMk cId="3242153818" sldId="2147479928"/>
            <ac:spMk id="10" creationId="{776C9BCD-545D-6C70-8CE1-4CC2307C1A03}"/>
          </ac:spMkLst>
        </pc:spChg>
        <pc:spChg chg="mod">
          <ac:chgData name="M Zarif Wafiy (ED-DEL/DIGITAL)" userId="2504ba28-896b-48cf-b393-7b1099b7b531" providerId="ADAL" clId="{CD5133C7-E429-45B6-B96D-7F7168E882E8}" dt="2024-01-09T08:08:02.951" v="2917" actId="1076"/>
          <ac:spMkLst>
            <pc:docMk/>
            <pc:sldMk cId="3242153818" sldId="2147479928"/>
            <ac:spMk id="11" creationId="{20DAF814-8972-C169-F437-72825452886A}"/>
          </ac:spMkLst>
        </pc:spChg>
        <pc:picChg chg="del">
          <ac:chgData name="M Zarif Wafiy (ED-DEL/DIGITAL)" userId="2504ba28-896b-48cf-b393-7b1099b7b531" providerId="ADAL" clId="{CD5133C7-E429-45B6-B96D-7F7168E882E8}" dt="2024-01-09T02:48:13.344" v="2105" actId="478"/>
          <ac:picMkLst>
            <pc:docMk/>
            <pc:sldMk cId="3242153818" sldId="2147479928"/>
            <ac:picMk id="5" creationId="{2C9B5A9B-DE84-35E5-51B7-A88F9423427B}"/>
          </ac:picMkLst>
        </pc:picChg>
        <pc:picChg chg="add del mod">
          <ac:chgData name="M Zarif Wafiy (ED-DEL/DIGITAL)" userId="2504ba28-896b-48cf-b393-7b1099b7b531" providerId="ADAL" clId="{CD5133C7-E429-45B6-B96D-7F7168E882E8}" dt="2024-01-09T08:05:47.566" v="2882" actId="478"/>
          <ac:picMkLst>
            <pc:docMk/>
            <pc:sldMk cId="3242153818" sldId="2147479928"/>
            <ac:picMk id="7" creationId="{75930AB4-6193-7611-4632-F3B0F5EB4EC0}"/>
          </ac:picMkLst>
        </pc:picChg>
        <pc:picChg chg="add mod">
          <ac:chgData name="M Zarif Wafiy (ED-DEL/DIGITAL)" userId="2504ba28-896b-48cf-b393-7b1099b7b531" providerId="ADAL" clId="{CD5133C7-E429-45B6-B96D-7F7168E882E8}" dt="2024-01-09T08:06:01.755" v="2885" actId="1076"/>
          <ac:picMkLst>
            <pc:docMk/>
            <pc:sldMk cId="3242153818" sldId="2147479928"/>
            <ac:picMk id="9" creationId="{44D9F39E-4F50-C1AD-D2D1-C37C2DB9063D}"/>
          </ac:picMkLst>
        </pc:picChg>
        <pc:picChg chg="add mod">
          <ac:chgData name="M Zarif Wafiy (ED-DEL/DIGITAL)" userId="2504ba28-896b-48cf-b393-7b1099b7b531" providerId="ADAL" clId="{CD5133C7-E429-45B6-B96D-7F7168E882E8}" dt="2024-01-09T06:46:41.058" v="2797" actId="1076"/>
          <ac:picMkLst>
            <pc:docMk/>
            <pc:sldMk cId="3242153818" sldId="2147479928"/>
            <ac:picMk id="14" creationId="{E086B53A-027A-7809-F6D6-13F9A1CFF0ED}"/>
          </ac:picMkLst>
        </pc:picChg>
      </pc:sldChg>
      <pc:sldChg chg="addSp delSp modSp add mod">
        <pc:chgData name="M Zarif Wafiy (ED-DEL/DIGITAL)" userId="2504ba28-896b-48cf-b393-7b1099b7b531" providerId="ADAL" clId="{CD5133C7-E429-45B6-B96D-7F7168E882E8}" dt="2024-01-12T01:48:27.179" v="3323"/>
        <pc:sldMkLst>
          <pc:docMk/>
          <pc:sldMk cId="3528331400" sldId="2147479929"/>
        </pc:sldMkLst>
        <pc:spChg chg="del">
          <ac:chgData name="M Zarif Wafiy (ED-DEL/DIGITAL)" userId="2504ba28-896b-48cf-b393-7b1099b7b531" providerId="ADAL" clId="{CD5133C7-E429-45B6-B96D-7F7168E882E8}" dt="2024-01-09T08:11:57.762" v="2958" actId="478"/>
          <ac:spMkLst>
            <pc:docMk/>
            <pc:sldMk cId="3528331400" sldId="2147479929"/>
            <ac:spMk id="2" creationId="{6C7246D9-311E-A723-DA58-855ED11DAF87}"/>
          </ac:spMkLst>
        </pc:spChg>
        <pc:spChg chg="mod">
          <ac:chgData name="M Zarif Wafiy (ED-DEL/DIGITAL)" userId="2504ba28-896b-48cf-b393-7b1099b7b531" providerId="ADAL" clId="{CD5133C7-E429-45B6-B96D-7F7168E882E8}" dt="2024-01-12T01:48:27.179" v="3323"/>
          <ac:spMkLst>
            <pc:docMk/>
            <pc:sldMk cId="3528331400" sldId="2147479929"/>
            <ac:spMk id="4" creationId="{02AF33AF-F2C1-E548-B72A-F49E1AC01700}"/>
          </ac:spMkLst>
        </pc:spChg>
        <pc:spChg chg="mod">
          <ac:chgData name="M Zarif Wafiy (ED-DEL/DIGITAL)" userId="2504ba28-896b-48cf-b393-7b1099b7b531" providerId="ADAL" clId="{CD5133C7-E429-45B6-B96D-7F7168E882E8}" dt="2024-01-09T08:14:49.266" v="3101" actId="20577"/>
          <ac:spMkLst>
            <pc:docMk/>
            <pc:sldMk cId="3528331400" sldId="2147479929"/>
            <ac:spMk id="7" creationId="{A5703018-8F4B-8381-1951-2EDC55C28A32}"/>
          </ac:spMkLst>
        </pc:spChg>
        <pc:spChg chg="mod">
          <ac:chgData name="M Zarif Wafiy (ED-DEL/DIGITAL)" userId="2504ba28-896b-48cf-b393-7b1099b7b531" providerId="ADAL" clId="{CD5133C7-E429-45B6-B96D-7F7168E882E8}" dt="2024-01-09T08:16:03.403" v="3187" actId="20577"/>
          <ac:spMkLst>
            <pc:docMk/>
            <pc:sldMk cId="3528331400" sldId="2147479929"/>
            <ac:spMk id="11" creationId="{20DAF814-8972-C169-F437-72825452886A}"/>
          </ac:spMkLst>
        </pc:spChg>
        <pc:picChg chg="add mod">
          <ac:chgData name="M Zarif Wafiy (ED-DEL/DIGITAL)" userId="2504ba28-896b-48cf-b393-7b1099b7b531" providerId="ADAL" clId="{CD5133C7-E429-45B6-B96D-7F7168E882E8}" dt="2024-01-09T08:13:25.901" v="2970" actId="1076"/>
          <ac:picMkLst>
            <pc:docMk/>
            <pc:sldMk cId="3528331400" sldId="2147479929"/>
            <ac:picMk id="9" creationId="{73E19358-F522-D752-F24F-085A95540F82}"/>
          </ac:picMkLst>
        </pc:picChg>
        <pc:picChg chg="del">
          <ac:chgData name="M Zarif Wafiy (ED-DEL/DIGITAL)" userId="2504ba28-896b-48cf-b393-7b1099b7b531" providerId="ADAL" clId="{CD5133C7-E429-45B6-B96D-7F7168E882E8}" dt="2024-01-09T08:11:58.758" v="2959" actId="478"/>
          <ac:picMkLst>
            <pc:docMk/>
            <pc:sldMk cId="3528331400" sldId="2147479929"/>
            <ac:picMk id="10" creationId="{102C6EEE-2B56-FDD2-EDFE-A04FB83102D7}"/>
          </ac:picMkLst>
        </pc:picChg>
      </pc:sldChg>
      <pc:sldChg chg="addSp delSp modSp add mod">
        <pc:chgData name="M Zarif Wafiy (ED-DEL/DIGITAL)" userId="2504ba28-896b-48cf-b393-7b1099b7b531" providerId="ADAL" clId="{CD5133C7-E429-45B6-B96D-7F7168E882E8}" dt="2024-01-12T01:48:31.911" v="3324"/>
        <pc:sldMkLst>
          <pc:docMk/>
          <pc:sldMk cId="1935860666" sldId="2147479930"/>
        </pc:sldMkLst>
        <pc:spChg chg="mod">
          <ac:chgData name="M Zarif Wafiy (ED-DEL/DIGITAL)" userId="2504ba28-896b-48cf-b393-7b1099b7b531" providerId="ADAL" clId="{CD5133C7-E429-45B6-B96D-7F7168E882E8}" dt="2024-01-12T01:48:31.911" v="3324"/>
          <ac:spMkLst>
            <pc:docMk/>
            <pc:sldMk cId="1935860666" sldId="2147479930"/>
            <ac:spMk id="4" creationId="{02AF33AF-F2C1-E548-B72A-F49E1AC01700}"/>
          </ac:spMkLst>
        </pc:spChg>
        <pc:spChg chg="mod">
          <ac:chgData name="M Zarif Wafiy (ED-DEL/DIGITAL)" userId="2504ba28-896b-48cf-b393-7b1099b7b531" providerId="ADAL" clId="{CD5133C7-E429-45B6-B96D-7F7168E882E8}" dt="2024-01-09T08:16:21.785" v="3188" actId="1076"/>
          <ac:spMkLst>
            <pc:docMk/>
            <pc:sldMk cId="1935860666" sldId="2147479930"/>
            <ac:spMk id="7" creationId="{A5703018-8F4B-8381-1951-2EDC55C28A32}"/>
          </ac:spMkLst>
        </pc:spChg>
        <pc:spChg chg="add del">
          <ac:chgData name="M Zarif Wafiy (ED-DEL/DIGITAL)" userId="2504ba28-896b-48cf-b393-7b1099b7b531" providerId="ADAL" clId="{CD5133C7-E429-45B6-B96D-7F7168E882E8}" dt="2024-01-09T08:16:43.498" v="3190" actId="11529"/>
          <ac:spMkLst>
            <pc:docMk/>
            <pc:sldMk cId="1935860666" sldId="2147479930"/>
            <ac:spMk id="10" creationId="{B2DA47C9-5EDC-C3C4-6DBD-EA986248EA41}"/>
          </ac:spMkLst>
        </pc:spChg>
        <pc:spChg chg="mod">
          <ac:chgData name="M Zarif Wafiy (ED-DEL/DIGITAL)" userId="2504ba28-896b-48cf-b393-7b1099b7b531" providerId="ADAL" clId="{CD5133C7-E429-45B6-B96D-7F7168E882E8}" dt="2024-01-09T08:15:56.624" v="3183" actId="20577"/>
          <ac:spMkLst>
            <pc:docMk/>
            <pc:sldMk cId="1935860666" sldId="2147479930"/>
            <ac:spMk id="11" creationId="{20DAF814-8972-C169-F437-72825452886A}"/>
          </ac:spMkLst>
        </pc:spChg>
        <pc:spChg chg="add mod">
          <ac:chgData name="M Zarif Wafiy (ED-DEL/DIGITAL)" userId="2504ba28-896b-48cf-b393-7b1099b7b531" providerId="ADAL" clId="{CD5133C7-E429-45B6-B96D-7F7168E882E8}" dt="2024-01-09T08:17:12.327" v="3195" actId="1582"/>
          <ac:spMkLst>
            <pc:docMk/>
            <pc:sldMk cId="1935860666" sldId="2147479930"/>
            <ac:spMk id="12" creationId="{3498E8E0-AA31-F018-ADD3-2AF569C48E8B}"/>
          </ac:spMkLst>
        </pc:spChg>
        <pc:spChg chg="add mod">
          <ac:chgData name="M Zarif Wafiy (ED-DEL/DIGITAL)" userId="2504ba28-896b-48cf-b393-7b1099b7b531" providerId="ADAL" clId="{CD5133C7-E429-45B6-B96D-7F7168E882E8}" dt="2024-01-09T08:19:02.918" v="3241" actId="1076"/>
          <ac:spMkLst>
            <pc:docMk/>
            <pc:sldMk cId="1935860666" sldId="2147479930"/>
            <ac:spMk id="16" creationId="{8F189A50-AB74-1BBD-6D99-BF7A3FABE4F9}"/>
          </ac:spMkLst>
        </pc:spChg>
        <pc:spChg chg="add mod">
          <ac:chgData name="M Zarif Wafiy (ED-DEL/DIGITAL)" userId="2504ba28-896b-48cf-b393-7b1099b7b531" providerId="ADAL" clId="{CD5133C7-E429-45B6-B96D-7F7168E882E8}" dt="2024-01-09T08:20:24.553" v="3316" actId="1076"/>
          <ac:spMkLst>
            <pc:docMk/>
            <pc:sldMk cId="1935860666" sldId="2147479930"/>
            <ac:spMk id="17" creationId="{9F6255B0-828F-46A2-BF96-4161F98640C8}"/>
          </ac:spMkLst>
        </pc:spChg>
        <pc:spChg chg="add mod">
          <ac:chgData name="M Zarif Wafiy (ED-DEL/DIGITAL)" userId="2504ba28-896b-48cf-b393-7b1099b7b531" providerId="ADAL" clId="{CD5133C7-E429-45B6-B96D-7F7168E882E8}" dt="2024-01-09T08:19:58.389" v="3310" actId="1076"/>
          <ac:spMkLst>
            <pc:docMk/>
            <pc:sldMk cId="1935860666" sldId="2147479930"/>
            <ac:spMk id="18" creationId="{A329F360-244A-253C-02B2-1A43A132612D}"/>
          </ac:spMkLst>
        </pc:spChg>
        <pc:picChg chg="add mod">
          <ac:chgData name="M Zarif Wafiy (ED-DEL/DIGITAL)" userId="2504ba28-896b-48cf-b393-7b1099b7b531" providerId="ADAL" clId="{CD5133C7-E429-45B6-B96D-7F7168E882E8}" dt="2024-01-09T08:19:53.635" v="3309" actId="1076"/>
          <ac:picMkLst>
            <pc:docMk/>
            <pc:sldMk cId="1935860666" sldId="2147479930"/>
            <ac:picMk id="5" creationId="{669F9668-0039-A435-9C36-6E343930D399}"/>
          </ac:picMkLst>
        </pc:picChg>
        <pc:picChg chg="del">
          <ac:chgData name="M Zarif Wafiy (ED-DEL/DIGITAL)" userId="2504ba28-896b-48cf-b393-7b1099b7b531" providerId="ADAL" clId="{CD5133C7-E429-45B6-B96D-7F7168E882E8}" dt="2024-01-09T08:15:06.614" v="3105" actId="478"/>
          <ac:picMkLst>
            <pc:docMk/>
            <pc:sldMk cId="1935860666" sldId="2147479930"/>
            <ac:picMk id="9" creationId="{73E19358-F522-D752-F24F-085A95540F82}"/>
          </ac:picMkLst>
        </pc:picChg>
        <pc:cxnChg chg="add mod">
          <ac:chgData name="M Zarif Wafiy (ED-DEL/DIGITAL)" userId="2504ba28-896b-48cf-b393-7b1099b7b531" providerId="ADAL" clId="{CD5133C7-E429-45B6-B96D-7F7168E882E8}" dt="2024-01-09T08:17:24.982" v="3197" actId="208"/>
          <ac:cxnSpMkLst>
            <pc:docMk/>
            <pc:sldMk cId="1935860666" sldId="2147479930"/>
            <ac:cxnSpMk id="15" creationId="{E934E3BC-72B5-E25C-C273-3367281999C2}"/>
          </ac:cxnSpMkLst>
        </pc:cxnChg>
        <pc:cxnChg chg="add mod">
          <ac:chgData name="M Zarif Wafiy (ED-DEL/DIGITAL)" userId="2504ba28-896b-48cf-b393-7b1099b7b531" providerId="ADAL" clId="{CD5133C7-E429-45B6-B96D-7F7168E882E8}" dt="2024-01-09T08:20:20.206" v="3315" actId="14100"/>
          <ac:cxnSpMkLst>
            <pc:docMk/>
            <pc:sldMk cId="1935860666" sldId="2147479930"/>
            <ac:cxnSpMk id="19" creationId="{8FCD076D-2E5B-5437-C731-90E028AA0514}"/>
          </ac:cxnSpMkLst>
        </pc:cxnChg>
      </pc:sldChg>
      <pc:sldMasterChg chg="delSldLayout">
        <pc:chgData name="M Zarif Wafiy (ED-DEL/DIGITAL)" userId="2504ba28-896b-48cf-b393-7b1099b7b531" providerId="ADAL" clId="{CD5133C7-E429-45B6-B96D-7F7168E882E8}" dt="2023-12-27T02:07:15.122" v="1282" actId="47"/>
        <pc:sldMasterMkLst>
          <pc:docMk/>
          <pc:sldMasterMk cId="4258648156" sldId="2147483648"/>
        </pc:sldMasterMkLst>
        <pc:sldLayoutChg chg="del">
          <pc:chgData name="M Zarif Wafiy (ED-DEL/DIGITAL)" userId="2504ba28-896b-48cf-b393-7b1099b7b531" providerId="ADAL" clId="{CD5133C7-E429-45B6-B96D-7F7168E882E8}" dt="2023-12-27T02:07:15.122" v="1282" actId="47"/>
          <pc:sldLayoutMkLst>
            <pc:docMk/>
            <pc:sldMasterMk cId="4258648156" sldId="2147483648"/>
            <pc:sldLayoutMk cId="1398814963" sldId="2147483665"/>
          </pc:sldLayoutMkLst>
        </pc:sldLayoutChg>
      </pc:sldMasterChg>
    </pc:docChg>
  </pc:docChgLst>
  <pc:docChgLst>
    <pc:chgData name="M Zarif Wafiy (ED-DEL/DIGITAL)" userId="S::mzarif.wafiy@petronas.com::2504ba28-896b-48cf-b393-7b1099b7b531" providerId="AD" clId="Web-{E1C562F5-1D98-2F1D-9E0E-8BE4E5AB56B8}"/>
    <pc:docChg chg="addSld delSld modSld sldOrd">
      <pc:chgData name="M Zarif Wafiy (ED-DEL/DIGITAL)" userId="S::mzarif.wafiy@petronas.com::2504ba28-896b-48cf-b393-7b1099b7b531" providerId="AD" clId="Web-{E1C562F5-1D98-2F1D-9E0E-8BE4E5AB56B8}" dt="2023-12-27T03:04:24.611" v="1546"/>
      <pc:docMkLst>
        <pc:docMk/>
      </pc:docMkLst>
      <pc:sldChg chg="addSp delSp modSp add ord">
        <pc:chgData name="M Zarif Wafiy (ED-DEL/DIGITAL)" userId="S::mzarif.wafiy@petronas.com::2504ba28-896b-48cf-b393-7b1099b7b531" providerId="AD" clId="Web-{E1C562F5-1D98-2F1D-9E0E-8BE4E5AB56B8}" dt="2023-12-26T12:52:18.050" v="1293"/>
        <pc:sldMkLst>
          <pc:docMk/>
          <pc:sldMk cId="0" sldId="263"/>
        </pc:sldMkLst>
        <pc:spChg chg="add del">
          <ac:chgData name="M Zarif Wafiy (ED-DEL/DIGITAL)" userId="S::mzarif.wafiy@petronas.com::2504ba28-896b-48cf-b393-7b1099b7b531" providerId="AD" clId="Web-{E1C562F5-1D98-2F1D-9E0E-8BE4E5AB56B8}" dt="2023-12-26T02:42:13.131" v="359"/>
          <ac:spMkLst>
            <pc:docMk/>
            <pc:sldMk cId="0" sldId="263"/>
            <ac:spMk id="4" creationId="{1717BAE4-41F5-6C6A-D165-B178979322E3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2:41:31.660" v="355" actId="1076"/>
          <ac:spMkLst>
            <pc:docMk/>
            <pc:sldMk cId="0" sldId="263"/>
            <ac:spMk id="259" creationId="{00000000-0000-0000-0000-00000000000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2:41:38.348" v="357" actId="1076"/>
          <ac:spMkLst>
            <pc:docMk/>
            <pc:sldMk cId="0" sldId="263"/>
            <ac:spMk id="262" creationId="{00000000-0000-0000-0000-000000000000}"/>
          </ac:spMkLst>
        </pc:spChg>
        <pc:picChg chg="add mod">
          <ac:chgData name="M Zarif Wafiy (ED-DEL/DIGITAL)" userId="S::mzarif.wafiy@petronas.com::2504ba28-896b-48cf-b393-7b1099b7b531" providerId="AD" clId="Web-{E1C562F5-1D98-2F1D-9E0E-8BE4E5AB56B8}" dt="2023-12-26T02:41:33.207" v="356" actId="1076"/>
          <ac:picMkLst>
            <pc:docMk/>
            <pc:sldMk cId="0" sldId="263"/>
            <ac:picMk id="2" creationId="{596BC07F-6A5D-E888-1B01-80E484770107}"/>
          </ac:picMkLst>
        </pc:picChg>
        <pc:picChg chg="del">
          <ac:chgData name="M Zarif Wafiy (ED-DEL/DIGITAL)" userId="S::mzarif.wafiy@petronas.com::2504ba28-896b-48cf-b393-7b1099b7b531" providerId="AD" clId="Web-{E1C562F5-1D98-2F1D-9E0E-8BE4E5AB56B8}" dt="2023-12-26T02:27:02.389" v="136"/>
          <ac:picMkLst>
            <pc:docMk/>
            <pc:sldMk cId="0" sldId="263"/>
            <ac:picMk id="1026" creationId="{7CB4E80D-9B0D-C270-7D97-24798B94A936}"/>
          </ac:picMkLst>
        </pc:picChg>
      </pc:sldChg>
      <pc:sldChg chg="addSp modSp">
        <pc:chgData name="M Zarif Wafiy (ED-DEL/DIGITAL)" userId="S::mzarif.wafiy@petronas.com::2504ba28-896b-48cf-b393-7b1099b7b531" providerId="AD" clId="Web-{E1C562F5-1D98-2F1D-9E0E-8BE4E5AB56B8}" dt="2023-12-26T12:59:56.129" v="1323" actId="20577"/>
        <pc:sldMkLst>
          <pc:docMk/>
          <pc:sldMk cId="4147277234" sldId="265"/>
        </pc:sldMkLst>
        <pc:spChg chg="mod">
          <ac:chgData name="M Zarif Wafiy (ED-DEL/DIGITAL)" userId="S::mzarif.wafiy@petronas.com::2504ba28-896b-48cf-b393-7b1099b7b531" providerId="AD" clId="Web-{E1C562F5-1D98-2F1D-9E0E-8BE4E5AB56B8}" dt="2023-12-26T12:50:22.874" v="1281" actId="20577"/>
          <ac:spMkLst>
            <pc:docMk/>
            <pc:sldMk cId="4147277234" sldId="265"/>
            <ac:spMk id="3" creationId="{30B72A07-E97D-9742-9338-5D2CC362E2B7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50:35.094" v="1287" actId="20577"/>
          <ac:spMkLst>
            <pc:docMk/>
            <pc:sldMk cId="4147277234" sldId="265"/>
            <ac:spMk id="5" creationId="{F43447E7-C77C-9B41-BCFE-C205CCFB9CBB}"/>
          </ac:spMkLst>
        </pc:spChg>
        <pc:spChg chg="add ord">
          <ac:chgData name="M Zarif Wafiy (ED-DEL/DIGITAL)" userId="S::mzarif.wafiy@petronas.com::2504ba28-896b-48cf-b393-7b1099b7b531" providerId="AD" clId="Web-{E1C562F5-1D98-2F1D-9E0E-8BE4E5AB56B8}" dt="2023-12-26T01:39:37.019" v="61"/>
          <ac:spMkLst>
            <pc:docMk/>
            <pc:sldMk cId="4147277234" sldId="265"/>
            <ac:spMk id="8" creationId="{EEBE33A8-70AC-2228-FA01-99A4230CF33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59:56.129" v="1323" actId="20577"/>
          <ac:spMkLst>
            <pc:docMk/>
            <pc:sldMk cId="4147277234" sldId="265"/>
            <ac:spMk id="9" creationId="{5C0BE954-A5B4-C340-A04C-6609AF214DDF}"/>
          </ac:spMkLst>
        </pc:spChg>
      </pc:sldChg>
      <pc:sldChg chg="addSp delSp modSp mod setBg">
        <pc:chgData name="M Zarif Wafiy (ED-DEL/DIGITAL)" userId="S::mzarif.wafiy@petronas.com::2504ba28-896b-48cf-b393-7b1099b7b531" providerId="AD" clId="Web-{E1C562F5-1D98-2F1D-9E0E-8BE4E5AB56B8}" dt="2023-12-27T03:04:24.611" v="1546"/>
        <pc:sldMkLst>
          <pc:docMk/>
          <pc:sldMk cId="3429400232" sldId="299"/>
        </pc:sldMkLst>
        <pc:spChg chg="mod">
          <ac:chgData name="M Zarif Wafiy (ED-DEL/DIGITAL)" userId="S::mzarif.wafiy@petronas.com::2504ba28-896b-48cf-b393-7b1099b7b531" providerId="AD" clId="Web-{E1C562F5-1D98-2F1D-9E0E-8BE4E5AB56B8}" dt="2023-12-26T01:35:58.417" v="9" actId="20577"/>
          <ac:spMkLst>
            <pc:docMk/>
            <pc:sldMk cId="3429400232" sldId="299"/>
            <ac:spMk id="3" creationId="{5758101D-3F77-5643-91AE-460B6E41963E}"/>
          </ac:spMkLst>
        </pc:spChg>
        <pc:spChg chg="add ord">
          <ac:chgData name="M Zarif Wafiy (ED-DEL/DIGITAL)" userId="S::mzarif.wafiy@petronas.com::2504ba28-896b-48cf-b393-7b1099b7b531" providerId="AD" clId="Web-{E1C562F5-1D98-2F1D-9E0E-8BE4E5AB56B8}" dt="2023-12-26T01:36:12.855" v="11"/>
          <ac:spMkLst>
            <pc:docMk/>
            <pc:sldMk cId="3429400232" sldId="299"/>
            <ac:spMk id="5" creationId="{EB0EAA70-B22A-BA4C-56BD-0C244D16412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1:37:39.687" v="12" actId="1076"/>
          <ac:spMkLst>
            <pc:docMk/>
            <pc:sldMk cId="3429400232" sldId="299"/>
            <ac:spMk id="6" creationId="{4F4E5D64-9EC2-47BE-E31F-A89F83C4F5A9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1:38:12.704" v="32" actId="14100"/>
          <ac:spMkLst>
            <pc:docMk/>
            <pc:sldMk cId="3429400232" sldId="299"/>
            <ac:spMk id="7" creationId="{3DEE34C1-3108-EA86-AE08-33B1ECE274E8}"/>
          </ac:spMkLst>
        </pc:spChg>
        <pc:spChg chg="add del mod">
          <ac:chgData name="M Zarif Wafiy (ED-DEL/DIGITAL)" userId="S::mzarif.wafiy@petronas.com::2504ba28-896b-48cf-b393-7b1099b7b531" providerId="AD" clId="Web-{E1C562F5-1D98-2F1D-9E0E-8BE4E5AB56B8}" dt="2023-12-27T03:04:24.611" v="1546"/>
          <ac:spMkLst>
            <pc:docMk/>
            <pc:sldMk cId="3429400232" sldId="299"/>
            <ac:spMk id="8" creationId="{5DBA60B2-EE77-E3F8-6E7C-B232C1475CBF}"/>
          </ac:spMkLst>
        </pc:spChg>
        <pc:picChg chg="add del mod">
          <ac:chgData name="M Zarif Wafiy (ED-DEL/DIGITAL)" userId="S::mzarif.wafiy@petronas.com::2504ba28-896b-48cf-b393-7b1099b7b531" providerId="AD" clId="Web-{E1C562F5-1D98-2F1D-9E0E-8BE4E5AB56B8}" dt="2023-12-26T01:35:44.042" v="2"/>
          <ac:picMkLst>
            <pc:docMk/>
            <pc:sldMk cId="3429400232" sldId="299"/>
            <ac:picMk id="4" creationId="{D5233CB2-9BBF-3E7F-10EA-4F5AF090AA43}"/>
          </ac:picMkLst>
        </pc:picChg>
      </pc:sldChg>
      <pc:sldChg chg="del ord">
        <pc:chgData name="M Zarif Wafiy (ED-DEL/DIGITAL)" userId="S::mzarif.wafiy@petronas.com::2504ba28-896b-48cf-b393-7b1099b7b531" providerId="AD" clId="Web-{E1C562F5-1D98-2F1D-9E0E-8BE4E5AB56B8}" dt="2023-12-26T02:46:57.987" v="424"/>
        <pc:sldMkLst>
          <pc:docMk/>
          <pc:sldMk cId="783526225" sldId="300"/>
        </pc:sldMkLst>
      </pc:sldChg>
      <pc:sldChg chg="del">
        <pc:chgData name="M Zarif Wafiy (ED-DEL/DIGITAL)" userId="S::mzarif.wafiy@petronas.com::2504ba28-896b-48cf-b393-7b1099b7b531" providerId="AD" clId="Web-{E1C562F5-1D98-2F1D-9E0E-8BE4E5AB56B8}" dt="2023-12-26T03:38:16.516" v="718"/>
        <pc:sldMkLst>
          <pc:docMk/>
          <pc:sldMk cId="4032756411" sldId="302"/>
        </pc:sldMkLst>
      </pc:sldChg>
      <pc:sldChg chg="modSp add">
        <pc:chgData name="M Zarif Wafiy (ED-DEL/DIGITAL)" userId="S::mzarif.wafiy@petronas.com::2504ba28-896b-48cf-b393-7b1099b7b531" providerId="AD" clId="Web-{E1C562F5-1D98-2F1D-9E0E-8BE4E5AB56B8}" dt="2023-12-26T02:48:47.851" v="448" actId="20577"/>
        <pc:sldMkLst>
          <pc:docMk/>
          <pc:sldMk cId="2788104298" sldId="304"/>
        </pc:sldMkLst>
        <pc:spChg chg="mod">
          <ac:chgData name="M Zarif Wafiy (ED-DEL/DIGITAL)" userId="S::mzarif.wafiy@petronas.com::2504ba28-896b-48cf-b393-7b1099b7b531" providerId="AD" clId="Web-{E1C562F5-1D98-2F1D-9E0E-8BE4E5AB56B8}" dt="2023-12-26T02:48:47.851" v="448" actId="20577"/>
          <ac:spMkLst>
            <pc:docMk/>
            <pc:sldMk cId="2788104298" sldId="304"/>
            <ac:spMk id="5" creationId="{43A7669C-65C2-AA43-9B69-4C085755FCFF}"/>
          </ac:spMkLst>
        </pc:spChg>
      </pc:sldChg>
      <pc:sldChg chg="modSp del">
        <pc:chgData name="M Zarif Wafiy (ED-DEL/DIGITAL)" userId="S::mzarif.wafiy@petronas.com::2504ba28-896b-48cf-b393-7b1099b7b531" providerId="AD" clId="Web-{E1C562F5-1D98-2F1D-9E0E-8BE4E5AB56B8}" dt="2023-12-26T12:31:26.506" v="1071"/>
        <pc:sldMkLst>
          <pc:docMk/>
          <pc:sldMk cId="3672768970" sldId="305"/>
        </pc:sldMkLst>
        <pc:spChg chg="mod">
          <ac:chgData name="M Zarif Wafiy (ED-DEL/DIGITAL)" userId="S::mzarif.wafiy@petronas.com::2504ba28-896b-48cf-b393-7b1099b7b531" providerId="AD" clId="Web-{E1C562F5-1D98-2F1D-9E0E-8BE4E5AB56B8}" dt="2023-12-26T03:36:55.419" v="705" actId="20577"/>
          <ac:spMkLst>
            <pc:docMk/>
            <pc:sldMk cId="3672768970" sldId="305"/>
            <ac:spMk id="25" creationId="{507943E1-00BA-1278-4DB6-311A98195C43}"/>
          </ac:spMkLst>
        </pc:spChg>
      </pc:sldChg>
      <pc:sldChg chg="del">
        <pc:chgData name="M Zarif Wafiy (ED-DEL/DIGITAL)" userId="S::mzarif.wafiy@petronas.com::2504ba28-896b-48cf-b393-7b1099b7b531" providerId="AD" clId="Web-{E1C562F5-1D98-2F1D-9E0E-8BE4E5AB56B8}" dt="2023-12-26T12:31:28.600" v="1072"/>
        <pc:sldMkLst>
          <pc:docMk/>
          <pc:sldMk cId="2464642308" sldId="306"/>
        </pc:sldMkLst>
      </pc:sldChg>
      <pc:sldChg chg="del">
        <pc:chgData name="M Zarif Wafiy (ED-DEL/DIGITAL)" userId="S::mzarif.wafiy@petronas.com::2504ba28-896b-48cf-b393-7b1099b7b531" providerId="AD" clId="Web-{E1C562F5-1D98-2F1D-9E0E-8BE4E5AB56B8}" dt="2023-12-26T03:38:41.298" v="719"/>
        <pc:sldMkLst>
          <pc:docMk/>
          <pc:sldMk cId="1028064818" sldId="307"/>
        </pc:sldMkLst>
      </pc:sldChg>
      <pc:sldChg chg="del">
        <pc:chgData name="M Zarif Wafiy (ED-DEL/DIGITAL)" userId="S::mzarif.wafiy@petronas.com::2504ba28-896b-48cf-b393-7b1099b7b531" providerId="AD" clId="Web-{E1C562F5-1D98-2F1D-9E0E-8BE4E5AB56B8}" dt="2023-12-26T03:37:04.420" v="706"/>
        <pc:sldMkLst>
          <pc:docMk/>
          <pc:sldMk cId="2670211514" sldId="310"/>
        </pc:sldMkLst>
      </pc:sldChg>
      <pc:sldChg chg="del">
        <pc:chgData name="M Zarif Wafiy (ED-DEL/DIGITAL)" userId="S::mzarif.wafiy@petronas.com::2504ba28-896b-48cf-b393-7b1099b7b531" providerId="AD" clId="Web-{E1C562F5-1D98-2F1D-9E0E-8BE4E5AB56B8}" dt="2023-12-26T03:38:47.611" v="720"/>
        <pc:sldMkLst>
          <pc:docMk/>
          <pc:sldMk cId="2683597577" sldId="314"/>
        </pc:sldMkLst>
      </pc:sldChg>
      <pc:sldChg chg="del">
        <pc:chgData name="M Zarif Wafiy (ED-DEL/DIGITAL)" userId="S::mzarif.wafiy@petronas.com::2504ba28-896b-48cf-b393-7b1099b7b531" providerId="AD" clId="Web-{E1C562F5-1D98-2F1D-9E0E-8BE4E5AB56B8}" dt="2023-12-26T12:49:30.607" v="1270"/>
        <pc:sldMkLst>
          <pc:docMk/>
          <pc:sldMk cId="972473905" sldId="316"/>
        </pc:sldMkLst>
      </pc:sldChg>
      <pc:sldChg chg="modSp">
        <pc:chgData name="M Zarif Wafiy (ED-DEL/DIGITAL)" userId="S::mzarif.wafiy@petronas.com::2504ba28-896b-48cf-b393-7b1099b7b531" providerId="AD" clId="Web-{E1C562F5-1D98-2F1D-9E0E-8BE4E5AB56B8}" dt="2023-12-26T03:37:13.967" v="717" actId="20577"/>
        <pc:sldMkLst>
          <pc:docMk/>
          <pc:sldMk cId="4203576136" sldId="317"/>
        </pc:sldMkLst>
        <pc:spChg chg="mod">
          <ac:chgData name="M Zarif Wafiy (ED-DEL/DIGITAL)" userId="S::mzarif.wafiy@petronas.com::2504ba28-896b-48cf-b393-7b1099b7b531" providerId="AD" clId="Web-{E1C562F5-1D98-2F1D-9E0E-8BE4E5AB56B8}" dt="2023-12-26T03:37:13.967" v="717" actId="20577"/>
          <ac:spMkLst>
            <pc:docMk/>
            <pc:sldMk cId="4203576136" sldId="317"/>
            <ac:spMk id="18" creationId="{B076303D-DF60-F990-DFEB-CA382C540F9D}"/>
          </ac:spMkLst>
        </pc:spChg>
      </pc:sldChg>
      <pc:sldChg chg="del">
        <pc:chgData name="M Zarif Wafiy (ED-DEL/DIGITAL)" userId="S::mzarif.wafiy@petronas.com::2504ba28-896b-48cf-b393-7b1099b7b531" providerId="AD" clId="Web-{E1C562F5-1D98-2F1D-9E0E-8BE4E5AB56B8}" dt="2023-12-26T03:38:55.080" v="721"/>
        <pc:sldMkLst>
          <pc:docMk/>
          <pc:sldMk cId="3998923619" sldId="318"/>
        </pc:sldMkLst>
      </pc:sldChg>
      <pc:sldChg chg="addSp delSp modSp">
        <pc:chgData name="M Zarif Wafiy (ED-DEL/DIGITAL)" userId="S::mzarif.wafiy@petronas.com::2504ba28-896b-48cf-b393-7b1099b7b531" providerId="AD" clId="Web-{E1C562F5-1D98-2F1D-9E0E-8BE4E5AB56B8}" dt="2023-12-26T12:58:55.799" v="1317" actId="1076"/>
        <pc:sldMkLst>
          <pc:docMk/>
          <pc:sldMk cId="2475556280" sldId="321"/>
        </pc:sldMkLst>
        <pc:spChg chg="add mod ord">
          <ac:chgData name="M Zarif Wafiy (ED-DEL/DIGITAL)" userId="S::mzarif.wafiy@petronas.com::2504ba28-896b-48cf-b393-7b1099b7b531" providerId="AD" clId="Web-{E1C562F5-1D98-2F1D-9E0E-8BE4E5AB56B8}" dt="2023-12-26T12:16:51.194" v="1011" actId="14100"/>
          <ac:spMkLst>
            <pc:docMk/>
            <pc:sldMk cId="2475556280" sldId="321"/>
            <ac:spMk id="3" creationId="{67B7ADB4-4A7D-AC02-4E10-63C6DBECF14A}"/>
          </ac:spMkLst>
        </pc:spChg>
        <pc:spChg chg="add mod ord">
          <ac:chgData name="M Zarif Wafiy (ED-DEL/DIGITAL)" userId="S::mzarif.wafiy@petronas.com::2504ba28-896b-48cf-b393-7b1099b7b531" providerId="AD" clId="Web-{E1C562F5-1D98-2F1D-9E0E-8BE4E5AB56B8}" dt="2023-12-26T12:58:43.423" v="1315" actId="1076"/>
          <ac:spMkLst>
            <pc:docMk/>
            <pc:sldMk cId="2475556280" sldId="321"/>
            <ac:spMk id="4" creationId="{FC555398-E561-2539-D504-72338701B1C5}"/>
          </ac:spMkLst>
        </pc:spChg>
        <pc:spChg chg="add del">
          <ac:chgData name="M Zarif Wafiy (ED-DEL/DIGITAL)" userId="S::mzarif.wafiy@petronas.com::2504ba28-896b-48cf-b393-7b1099b7b531" providerId="AD" clId="Web-{E1C562F5-1D98-2F1D-9E0E-8BE4E5AB56B8}" dt="2023-12-26T12:17:08.648" v="1014"/>
          <ac:spMkLst>
            <pc:docMk/>
            <pc:sldMk cId="2475556280" sldId="321"/>
            <ac:spMk id="5" creationId="{B2AE0CE8-FF4D-D69F-DE17-594FA952199D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12:20:05.013" v="1040" actId="1076"/>
          <ac:spMkLst>
            <pc:docMk/>
            <pc:sldMk cId="2475556280" sldId="321"/>
            <ac:spMk id="6" creationId="{325E7A78-800F-E1DB-78E4-AF39E99C98B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0:46.234" v="1043"/>
          <ac:spMkLst>
            <pc:docMk/>
            <pc:sldMk cId="2475556280" sldId="321"/>
            <ac:spMk id="9" creationId="{EAF2BC52-CCB3-EF78-A229-B028020D3A0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58:38.392" v="1313" actId="14100"/>
          <ac:spMkLst>
            <pc:docMk/>
            <pc:sldMk cId="2475556280" sldId="321"/>
            <ac:spMk id="10" creationId="{4F55442F-A917-54E8-6EBB-3E0AB5BF1119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287" v="996"/>
          <ac:spMkLst>
            <pc:docMk/>
            <pc:sldMk cId="2475556280" sldId="321"/>
            <ac:spMk id="11" creationId="{8B11FEE0-81A9-8BFE-266F-9AC9C8D07B1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03" v="997"/>
          <ac:spMkLst>
            <pc:docMk/>
            <pc:sldMk cId="2475556280" sldId="321"/>
            <ac:spMk id="12" creationId="{DDDA9F6F-AE58-1C09-2661-7FF466F3CA6D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18" v="998"/>
          <ac:spMkLst>
            <pc:docMk/>
            <pc:sldMk cId="2475556280" sldId="321"/>
            <ac:spMk id="13" creationId="{3DFFCDFE-EF0C-119A-F10D-3FA87FE84355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18" v="999"/>
          <ac:spMkLst>
            <pc:docMk/>
            <pc:sldMk cId="2475556280" sldId="321"/>
            <ac:spMk id="14" creationId="{1DE66EEA-C04B-CC4B-D5B4-6620DD325191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34" v="1000"/>
          <ac:spMkLst>
            <pc:docMk/>
            <pc:sldMk cId="2475556280" sldId="321"/>
            <ac:spMk id="15" creationId="{490945FF-B5FE-C438-6ABD-871711C1B302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50" v="1001"/>
          <ac:spMkLst>
            <pc:docMk/>
            <pc:sldMk cId="2475556280" sldId="321"/>
            <ac:spMk id="17" creationId="{2C7DC5EA-BBBC-FBA3-2AAB-7809EC575E4C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12:09:01.286" v="900"/>
          <ac:spMkLst>
            <pc:docMk/>
            <pc:sldMk cId="2475556280" sldId="321"/>
            <ac:spMk id="18" creationId="{090C257C-4B96-0761-5320-149BB8CBB16E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58:55.799" v="1317" actId="1076"/>
          <ac:spMkLst>
            <pc:docMk/>
            <pc:sldMk cId="2475556280" sldId="321"/>
            <ac:spMk id="20" creationId="{AC677A1B-4F9B-E1AD-BF74-7F92287A742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0:04.998" v="1039" actId="1076"/>
          <ac:spMkLst>
            <pc:docMk/>
            <pc:sldMk cId="2475556280" sldId="321"/>
            <ac:spMk id="22" creationId="{747BA898-A37A-BE9F-B428-CFF602804F22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381" v="1004"/>
          <ac:spMkLst>
            <pc:docMk/>
            <pc:sldMk cId="2475556280" sldId="321"/>
            <ac:spMk id="23" creationId="{4EBF8B5A-9360-D4D1-7BDB-6C0F0F5BC17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58:50.377" v="1316" actId="1076"/>
          <ac:spMkLst>
            <pc:docMk/>
            <pc:sldMk cId="2475556280" sldId="321"/>
            <ac:spMk id="24" creationId="{EF20B1A2-6FFD-57D4-D0E4-87C868AC0907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412" v="1006"/>
          <ac:spMkLst>
            <pc:docMk/>
            <pc:sldMk cId="2475556280" sldId="321"/>
            <ac:spMk id="27" creationId="{25C0D7EB-D5C4-95F9-8777-BB65010E717D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428" v="1007"/>
          <ac:spMkLst>
            <pc:docMk/>
            <pc:sldMk cId="2475556280" sldId="321"/>
            <ac:spMk id="28" creationId="{5226EC53-05A3-B8FC-44A4-06DEA037997E}"/>
          </ac:spMkLst>
        </pc:spChg>
        <pc:spChg chg="del mod">
          <ac:chgData name="M Zarif Wafiy (ED-DEL/DIGITAL)" userId="S::mzarif.wafiy@petronas.com::2504ba28-896b-48cf-b393-7b1099b7b531" providerId="AD" clId="Web-{E1C562F5-1D98-2F1D-9E0E-8BE4E5AB56B8}" dt="2023-12-26T12:11:00.009" v="923"/>
          <ac:spMkLst>
            <pc:docMk/>
            <pc:sldMk cId="2475556280" sldId="321"/>
            <ac:spMk id="29" creationId="{D42DBA3E-128F-904A-6995-7F778EE22944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16:29.443" v="1008"/>
          <ac:spMkLst>
            <pc:docMk/>
            <pc:sldMk cId="2475556280" sldId="321"/>
            <ac:spMk id="30" creationId="{0965B1B3-C888-BA79-A6DA-654873FEE76D}"/>
          </ac:spMkLst>
        </pc:spChg>
      </pc:sldChg>
      <pc:sldChg chg="modSp ord">
        <pc:chgData name="M Zarif Wafiy (ED-DEL/DIGITAL)" userId="S::mzarif.wafiy@petronas.com::2504ba28-896b-48cf-b393-7b1099b7b531" providerId="AD" clId="Web-{E1C562F5-1D98-2F1D-9E0E-8BE4E5AB56B8}" dt="2023-12-27T02:03:33.760" v="1545" actId="14100"/>
        <pc:sldMkLst>
          <pc:docMk/>
          <pc:sldMk cId="826048774" sldId="322"/>
        </pc:sldMkLst>
        <pc:spChg chg="mod">
          <ac:chgData name="M Zarif Wafiy (ED-DEL/DIGITAL)" userId="S::mzarif.wafiy@petronas.com::2504ba28-896b-48cf-b393-7b1099b7b531" providerId="AD" clId="Web-{E1C562F5-1D98-2F1D-9E0E-8BE4E5AB56B8}" dt="2023-12-27T02:03:33.760" v="1545" actId="14100"/>
          <ac:spMkLst>
            <pc:docMk/>
            <pc:sldMk cId="826048774" sldId="322"/>
            <ac:spMk id="11" creationId="{E22E7B54-A83F-0D92-F256-A0BC03DDAD7D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44:03.580" v="1269" actId="20577"/>
          <ac:spMkLst>
            <pc:docMk/>
            <pc:sldMk cId="826048774" sldId="322"/>
            <ac:spMk id="12" creationId="{B29DB1B4-4A96-571E-0A6C-934FE7E91CD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39:21.648" v="1163" actId="20577"/>
          <ac:spMkLst>
            <pc:docMk/>
            <pc:sldMk cId="826048774" sldId="322"/>
            <ac:spMk id="16" creationId="{997B852A-36E9-FAE4-D95C-87F2E207604E}"/>
          </ac:spMkLst>
        </pc:spChg>
        <pc:grpChg chg="mod">
          <ac:chgData name="M Zarif Wafiy (ED-DEL/DIGITAL)" userId="S::mzarif.wafiy@petronas.com::2504ba28-896b-48cf-b393-7b1099b7b531" providerId="AD" clId="Web-{E1C562F5-1D98-2F1D-9E0E-8BE4E5AB56B8}" dt="2023-12-26T12:33:58.574" v="1078" actId="1076"/>
          <ac:grpSpMkLst>
            <pc:docMk/>
            <pc:sldMk cId="826048774" sldId="322"/>
            <ac:grpSpMk id="2" creationId="{7701A72B-CC95-3395-3B9F-27001DDE9C4C}"/>
          </ac:grpSpMkLst>
        </pc:grpChg>
        <pc:grpChg chg="mod">
          <ac:chgData name="M Zarif Wafiy (ED-DEL/DIGITAL)" userId="S::mzarif.wafiy@petronas.com::2504ba28-896b-48cf-b393-7b1099b7b531" providerId="AD" clId="Web-{E1C562F5-1D98-2F1D-9E0E-8BE4E5AB56B8}" dt="2023-12-26T12:33:58.590" v="1079" actId="1076"/>
          <ac:grpSpMkLst>
            <pc:docMk/>
            <pc:sldMk cId="826048774" sldId="322"/>
            <ac:grpSpMk id="7" creationId="{9F08CF16-F3A9-42EB-17D0-55A04BDE3300}"/>
          </ac:grpSpMkLst>
        </pc:grpChg>
        <pc:grpChg chg="mod">
          <ac:chgData name="M Zarif Wafiy (ED-DEL/DIGITAL)" userId="S::mzarif.wafiy@petronas.com::2504ba28-896b-48cf-b393-7b1099b7b531" providerId="AD" clId="Web-{E1C562F5-1D98-2F1D-9E0E-8BE4E5AB56B8}" dt="2023-12-26T12:32:05.414" v="1075" actId="1076"/>
          <ac:grpSpMkLst>
            <pc:docMk/>
            <pc:sldMk cId="826048774" sldId="322"/>
            <ac:grpSpMk id="9" creationId="{B684BAFF-2E86-72F3-7244-50957DF816F3}"/>
          </ac:grpSpMkLst>
        </pc:grpChg>
      </pc:sldChg>
      <pc:sldChg chg="delSp modSp add ord">
        <pc:chgData name="M Zarif Wafiy (ED-DEL/DIGITAL)" userId="S::mzarif.wafiy@petronas.com::2504ba28-896b-48cf-b393-7b1099b7b531" providerId="AD" clId="Web-{E1C562F5-1D98-2F1D-9E0E-8BE4E5AB56B8}" dt="2023-12-26T12:27:33.404" v="1051"/>
        <pc:sldMkLst>
          <pc:docMk/>
          <pc:sldMk cId="334756108" sldId="2147479903"/>
        </pc:sldMkLst>
        <pc:spChg chg="mod">
          <ac:chgData name="M Zarif Wafiy (ED-DEL/DIGITAL)" userId="S::mzarif.wafiy@petronas.com::2504ba28-896b-48cf-b393-7b1099b7b531" providerId="AD" clId="Web-{E1C562F5-1D98-2F1D-9E0E-8BE4E5AB56B8}" dt="2023-12-26T02:57:24.732" v="548" actId="20577"/>
          <ac:spMkLst>
            <pc:docMk/>
            <pc:sldMk cId="334756108" sldId="2147479903"/>
            <ac:spMk id="5" creationId="{43A7669C-65C2-AA43-9B69-4C085755FCFF}"/>
          </ac:spMkLst>
        </pc:spChg>
        <pc:picChg chg="del">
          <ac:chgData name="M Zarif Wafiy (ED-DEL/DIGITAL)" userId="S::mzarif.wafiy@petronas.com::2504ba28-896b-48cf-b393-7b1099b7b531" providerId="AD" clId="Web-{E1C562F5-1D98-2F1D-9E0E-8BE4E5AB56B8}" dt="2023-12-26T03:39:37.190" v="722"/>
          <ac:picMkLst>
            <pc:docMk/>
            <pc:sldMk cId="334756108" sldId="2147479903"/>
            <ac:picMk id="47" creationId="{8ED32C27-D297-FA49-9490-CAF2F3C7727D}"/>
          </ac:picMkLst>
        </pc:picChg>
      </pc:sldChg>
      <pc:sldChg chg="modSp add">
        <pc:chgData name="M Zarif Wafiy (ED-DEL/DIGITAL)" userId="S::mzarif.wafiy@petronas.com::2504ba28-896b-48cf-b393-7b1099b7b531" providerId="AD" clId="Web-{E1C562F5-1D98-2F1D-9E0E-8BE4E5AB56B8}" dt="2023-12-26T13:07:18.536" v="1344" actId="14100"/>
        <pc:sldMkLst>
          <pc:docMk/>
          <pc:sldMk cId="2044133718" sldId="2147479904"/>
        </pc:sldMkLst>
        <pc:spChg chg="mod">
          <ac:chgData name="M Zarif Wafiy (ED-DEL/DIGITAL)" userId="S::mzarif.wafiy@petronas.com::2504ba28-896b-48cf-b393-7b1099b7b531" providerId="AD" clId="Web-{E1C562F5-1D98-2F1D-9E0E-8BE4E5AB56B8}" dt="2023-12-26T13:07:13.520" v="1343" actId="20577"/>
          <ac:spMkLst>
            <pc:docMk/>
            <pc:sldMk cId="2044133718" sldId="2147479904"/>
            <ac:spMk id="75" creationId="{5F890847-C6E8-2E75-34F5-90E191005DE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3:07:18.536" v="1344" actId="14100"/>
          <ac:spMkLst>
            <pc:docMk/>
            <pc:sldMk cId="2044133718" sldId="2147479904"/>
            <ac:spMk id="77" creationId="{4059630E-7474-2DF1-D21C-FF58F9CACA61}"/>
          </ac:spMkLst>
        </pc:spChg>
      </pc:sldChg>
      <pc:sldChg chg="delSp modSp add">
        <pc:chgData name="M Zarif Wafiy (ED-DEL/DIGITAL)" userId="S::mzarif.wafiy@petronas.com::2504ba28-896b-48cf-b393-7b1099b7b531" providerId="AD" clId="Web-{E1C562F5-1D98-2F1D-9E0E-8BE4E5AB56B8}" dt="2023-12-26T13:08:02.803" v="1351"/>
        <pc:sldMkLst>
          <pc:docMk/>
          <pc:sldMk cId="2435052863" sldId="2147479905"/>
        </pc:sldMkLst>
        <pc:spChg chg="del mod">
          <ac:chgData name="M Zarif Wafiy (ED-DEL/DIGITAL)" userId="S::mzarif.wafiy@petronas.com::2504ba28-896b-48cf-b393-7b1099b7b531" providerId="AD" clId="Web-{E1C562F5-1D98-2F1D-9E0E-8BE4E5AB56B8}" dt="2023-12-26T13:07:56.741" v="1347"/>
          <ac:spMkLst>
            <pc:docMk/>
            <pc:sldMk cId="2435052863" sldId="2147479905"/>
            <ac:spMk id="9" creationId="{29D9C927-5C7D-537A-1CD8-3E38AC4AE6F9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13:07:59.194" v="1348"/>
          <ac:spMkLst>
            <pc:docMk/>
            <pc:sldMk cId="2435052863" sldId="2147479905"/>
            <ac:spMk id="10" creationId="{A7047FDC-5858-4706-56C9-72348AD5150E}"/>
          </ac:spMkLst>
        </pc:spChg>
        <pc:spChg chg="del mod">
          <ac:chgData name="M Zarif Wafiy (ED-DEL/DIGITAL)" userId="S::mzarif.wafiy@petronas.com::2504ba28-896b-48cf-b393-7b1099b7b531" providerId="AD" clId="Web-{E1C562F5-1D98-2F1D-9E0E-8BE4E5AB56B8}" dt="2023-12-26T13:08:02.803" v="1351"/>
          <ac:spMkLst>
            <pc:docMk/>
            <pc:sldMk cId="2435052863" sldId="2147479905"/>
            <ac:spMk id="11" creationId="{E6A35FD8-162A-F60D-E141-545A41E4FB23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13:07:47.881" v="1345"/>
          <ac:spMkLst>
            <pc:docMk/>
            <pc:sldMk cId="2435052863" sldId="2147479905"/>
            <ac:spMk id="112" creationId="{CC6E3D10-266B-CBE0-14FC-9DC446496063}"/>
          </ac:spMkLst>
        </pc:spChg>
      </pc:sldChg>
      <pc:sldChg chg="addSp modSp add del">
        <pc:chgData name="M Zarif Wafiy (ED-DEL/DIGITAL)" userId="S::mzarif.wafiy@petronas.com::2504ba28-896b-48cf-b393-7b1099b7b531" providerId="AD" clId="Web-{E1C562F5-1D98-2F1D-9E0E-8BE4E5AB56B8}" dt="2023-12-26T02:39:01.295" v="319"/>
        <pc:sldMkLst>
          <pc:docMk/>
          <pc:sldMk cId="359413015" sldId="2147479909"/>
        </pc:sldMkLst>
        <pc:spChg chg="mod">
          <ac:chgData name="M Zarif Wafiy (ED-DEL/DIGITAL)" userId="S::mzarif.wafiy@petronas.com::2504ba28-896b-48cf-b393-7b1099b7b531" providerId="AD" clId="Web-{E1C562F5-1D98-2F1D-9E0E-8BE4E5AB56B8}" dt="2023-12-26T02:38:32.106" v="316" actId="1076"/>
          <ac:spMkLst>
            <pc:docMk/>
            <pc:sldMk cId="359413015" sldId="2147479909"/>
            <ac:spMk id="4111" creationId="{0F0AD0A0-EC08-07B4-163E-2D944E11E407}"/>
          </ac:spMkLst>
        </pc:spChg>
        <pc:picChg chg="add mod modCrop">
          <ac:chgData name="M Zarif Wafiy (ED-DEL/DIGITAL)" userId="S::mzarif.wafiy@petronas.com::2504ba28-896b-48cf-b393-7b1099b7b531" providerId="AD" clId="Web-{E1C562F5-1D98-2F1D-9E0E-8BE4E5AB56B8}" dt="2023-12-26T02:38:53.560" v="318"/>
          <ac:picMkLst>
            <pc:docMk/>
            <pc:sldMk cId="359413015" sldId="2147479909"/>
            <ac:picMk id="3" creationId="{B8FAECD3-59F9-9B53-87E0-0C04742BAB59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6T02:38:28.340" v="315" actId="1076"/>
          <ac:picMkLst>
            <pc:docMk/>
            <pc:sldMk cId="359413015" sldId="2147479909"/>
            <ac:picMk id="4106" creationId="{0E3363DF-904D-9242-28A0-3D28680B35CE}"/>
          </ac:picMkLst>
        </pc:picChg>
      </pc:sldChg>
      <pc:sldChg chg="addSp delSp modSp add ord">
        <pc:chgData name="M Zarif Wafiy (ED-DEL/DIGITAL)" userId="S::mzarif.wafiy@petronas.com::2504ba28-896b-48cf-b393-7b1099b7b531" providerId="AD" clId="Web-{E1C562F5-1D98-2F1D-9E0E-8BE4E5AB56B8}" dt="2023-12-27T02:02:58.149" v="1544" actId="1076"/>
        <pc:sldMkLst>
          <pc:docMk/>
          <pc:sldMk cId="1976823385" sldId="2147479910"/>
        </pc:sldMkLst>
        <pc:spChg chg="mod">
          <ac:chgData name="M Zarif Wafiy (ED-DEL/DIGITAL)" userId="S::mzarif.wafiy@petronas.com::2504ba28-896b-48cf-b393-7b1099b7b531" providerId="AD" clId="Web-{E1C562F5-1D98-2F1D-9E0E-8BE4E5AB56B8}" dt="2023-12-27T02:02:57.789" v="1531" actId="1076"/>
          <ac:spMkLst>
            <pc:docMk/>
            <pc:sldMk cId="1976823385" sldId="2147479910"/>
            <ac:spMk id="2" creationId="{1D34A50F-23A9-7143-9748-5C0CC0FA5DB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30:32.676" v="1070" actId="20577"/>
          <ac:spMkLst>
            <pc:docMk/>
            <pc:sldMk cId="1976823385" sldId="2147479910"/>
            <ac:spMk id="5" creationId="{43A7669C-65C2-AA43-9B69-4C085755FCF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57.805" v="1532" actId="1076"/>
          <ac:spMkLst>
            <pc:docMk/>
            <pc:sldMk cId="1976823385" sldId="2147479910"/>
            <ac:spMk id="8" creationId="{BD2D4F0D-8391-18BD-8E08-596DD2E9448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4:21.034" v="1418" actId="20577"/>
          <ac:spMkLst>
            <pc:docMk/>
            <pc:sldMk cId="1976823385" sldId="2147479910"/>
            <ac:spMk id="13" creationId="{E208CB29-F1F2-C1C4-6556-56368C6FB4AE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6:29.773" v="1499" actId="20577"/>
          <ac:spMkLst>
            <pc:docMk/>
            <pc:sldMk cId="1976823385" sldId="2147479910"/>
            <ac:spMk id="15" creationId="{7B924430-0CFE-1E72-A234-CE8C52530B6C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6:50.727" v="1521" actId="20577"/>
          <ac:spMkLst>
            <pc:docMk/>
            <pc:sldMk cId="1976823385" sldId="2147479910"/>
            <ac:spMk id="16" creationId="{CDD894B3-A5B2-01F7-6A58-06F02848533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57.852" v="1534" actId="1076"/>
          <ac:spMkLst>
            <pc:docMk/>
            <pc:sldMk cId="1976823385" sldId="2147479910"/>
            <ac:spMk id="18" creationId="{3078F41E-5423-4CA4-EB5E-211E2AF3E743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57.868" v="1535" actId="1076"/>
          <ac:spMkLst>
            <pc:docMk/>
            <pc:sldMk cId="1976823385" sldId="2147479910"/>
            <ac:spMk id="19" creationId="{833C7F6B-D5B7-48A6-9136-01EBCAA041B6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57.883" v="1536" actId="1076"/>
          <ac:spMkLst>
            <pc:docMk/>
            <pc:sldMk cId="1976823385" sldId="2147479910"/>
            <ac:spMk id="20" creationId="{A88B4946-4201-6E55-65A3-CEE66528951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57.914" v="1537" actId="1076"/>
          <ac:spMkLst>
            <pc:docMk/>
            <pc:sldMk cId="1976823385" sldId="2147479910"/>
            <ac:spMk id="21" creationId="{45AE421D-8FB3-6A9E-F803-769B856195E2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2:58.686" v="1387" actId="20577"/>
          <ac:spMkLst>
            <pc:docMk/>
            <pc:sldMk cId="1976823385" sldId="2147479910"/>
            <ac:spMk id="25" creationId="{D8A29DE6-5F91-EF4E-50F5-306C8C5300FC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5:23.521" v="1459" actId="20577"/>
          <ac:spMkLst>
            <pc:docMk/>
            <pc:sldMk cId="1976823385" sldId="2147479910"/>
            <ac:spMk id="27" creationId="{146FD002-6C84-ADA6-4385-AE35C62E0C54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2:02:35.742" v="1530" actId="20577"/>
          <ac:spMkLst>
            <pc:docMk/>
            <pc:sldMk cId="1976823385" sldId="2147479910"/>
            <ac:spMk id="28" creationId="{1C9F9F8F-3285-231B-284B-18E591935088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7T01:54:48.160" v="1422" actId="20577"/>
          <ac:spMkLst>
            <pc:docMk/>
            <pc:sldMk cId="1976823385" sldId="2147479910"/>
            <ac:spMk id="29" creationId="{2A8208C3-7129-B76F-0007-85ED4A979130}"/>
          </ac:spMkLst>
        </pc:spChg>
        <pc:grpChg chg="add mod">
          <ac:chgData name="M Zarif Wafiy (ED-DEL/DIGITAL)" userId="S::mzarif.wafiy@petronas.com::2504ba28-896b-48cf-b393-7b1099b7b531" providerId="AD" clId="Web-{E1C562F5-1D98-2F1D-9E0E-8BE4E5AB56B8}" dt="2023-12-27T02:02:58.149" v="1544" actId="1076"/>
          <ac:grpSpMkLst>
            <pc:docMk/>
            <pc:sldMk cId="1976823385" sldId="2147479910"/>
            <ac:grpSpMk id="4" creationId="{09146384-55E5-8AA8-C1DB-99AF66906986}"/>
          </ac:grpSpMkLst>
        </pc:grpChg>
        <pc:grpChg chg="add del mod">
          <ac:chgData name="M Zarif Wafiy (ED-DEL/DIGITAL)" userId="S::mzarif.wafiy@petronas.com::2504ba28-896b-48cf-b393-7b1099b7b531" providerId="AD" clId="Web-{E1C562F5-1D98-2F1D-9E0E-8BE4E5AB56B8}" dt="2023-12-27T01:53:12.953" v="1388"/>
          <ac:grpSpMkLst>
            <pc:docMk/>
            <pc:sldMk cId="1976823385" sldId="2147479910"/>
            <ac:grpSpMk id="9" creationId="{96EC5027-AC6C-D9BF-370F-CCC7BDEF4C98}"/>
          </ac:grpSpMkLst>
        </pc:grpChg>
        <pc:grpChg chg="add mod">
          <ac:chgData name="M Zarif Wafiy (ED-DEL/DIGITAL)" userId="S::mzarif.wafiy@petronas.com::2504ba28-896b-48cf-b393-7b1099b7b531" providerId="AD" clId="Web-{E1C562F5-1D98-2F1D-9E0E-8BE4E5AB56B8}" dt="2023-12-27T02:02:58.086" v="1543" actId="1076"/>
          <ac:grpSpMkLst>
            <pc:docMk/>
            <pc:sldMk cId="1976823385" sldId="2147479910"/>
            <ac:grpSpMk id="12" creationId="{B41FCB87-07DF-7FB9-5533-5120053023A1}"/>
          </ac:grpSpMkLst>
        </pc:grpChg>
        <pc:picChg chg="mod">
          <ac:chgData name="M Zarif Wafiy (ED-DEL/DIGITAL)" userId="S::mzarif.wafiy@petronas.com::2504ba28-896b-48cf-b393-7b1099b7b531" providerId="AD" clId="Web-{E1C562F5-1D98-2F1D-9E0E-8BE4E5AB56B8}" dt="2023-12-27T02:02:57.930" v="1538" actId="1076"/>
          <ac:picMkLst>
            <pc:docMk/>
            <pc:sldMk cId="1976823385" sldId="2147479910"/>
            <ac:picMk id="22" creationId="{AD76AD7F-9411-7529-C524-506E6AB8F074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7T02:02:57.946" v="1539" actId="1076"/>
          <ac:picMkLst>
            <pc:docMk/>
            <pc:sldMk cId="1976823385" sldId="2147479910"/>
            <ac:picMk id="23" creationId="{D395A849-8B34-CBF7-817B-D3A8D3FC7C00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7T02:02:57.961" v="1540" actId="1076"/>
          <ac:picMkLst>
            <pc:docMk/>
            <pc:sldMk cId="1976823385" sldId="2147479910"/>
            <ac:picMk id="24" creationId="{58009212-BDFF-437E-A789-1ADA96F6A971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7T02:02:57.993" v="1541" actId="1076"/>
          <ac:picMkLst>
            <pc:docMk/>
            <pc:sldMk cId="1976823385" sldId="2147479910"/>
            <ac:picMk id="4100" creationId="{F747ADB1-8CEB-2633-9FA9-1050869D4372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7T02:02:58.008" v="1542" actId="1076"/>
          <ac:picMkLst>
            <pc:docMk/>
            <pc:sldMk cId="1976823385" sldId="2147479910"/>
            <ac:picMk id="4102" creationId="{CDF005FC-88FE-036F-C07F-63114EF834AE}"/>
          </ac:picMkLst>
        </pc:picChg>
        <pc:picChg chg="mod">
          <ac:chgData name="M Zarif Wafiy (ED-DEL/DIGITAL)" userId="S::mzarif.wafiy@petronas.com::2504ba28-896b-48cf-b393-7b1099b7b531" providerId="AD" clId="Web-{E1C562F5-1D98-2F1D-9E0E-8BE4E5AB56B8}" dt="2023-12-27T02:02:57.836" v="1533" actId="1076"/>
          <ac:picMkLst>
            <pc:docMk/>
            <pc:sldMk cId="1976823385" sldId="2147479910"/>
            <ac:picMk id="5130" creationId="{DEFB15F3-6B58-2EED-3705-D0077B820EB1}"/>
          </ac:picMkLst>
        </pc:picChg>
      </pc:sldChg>
      <pc:sldChg chg="add del">
        <pc:chgData name="M Zarif Wafiy (ED-DEL/DIGITAL)" userId="S::mzarif.wafiy@petronas.com::2504ba28-896b-48cf-b393-7b1099b7b531" providerId="AD" clId="Web-{E1C562F5-1D98-2F1D-9E0E-8BE4E5AB56B8}" dt="2023-12-26T02:56:55.716" v="541"/>
        <pc:sldMkLst>
          <pc:docMk/>
          <pc:sldMk cId="1982675779" sldId="2147479911"/>
        </pc:sldMkLst>
      </pc:sldChg>
      <pc:sldChg chg="add del">
        <pc:chgData name="M Zarif Wafiy (ED-DEL/DIGITAL)" userId="S::mzarif.wafiy@petronas.com::2504ba28-896b-48cf-b393-7b1099b7b531" providerId="AD" clId="Web-{E1C562F5-1D98-2F1D-9E0E-8BE4E5AB56B8}" dt="2023-12-26T02:57:01.200" v="542"/>
        <pc:sldMkLst>
          <pc:docMk/>
          <pc:sldMk cId="330365355" sldId="2147479912"/>
        </pc:sldMkLst>
      </pc:sldChg>
      <pc:sldChg chg="addSp delSp modSp add del">
        <pc:chgData name="M Zarif Wafiy (ED-DEL/DIGITAL)" userId="S::mzarif.wafiy@petronas.com::2504ba28-896b-48cf-b393-7b1099b7b531" providerId="AD" clId="Web-{E1C562F5-1D98-2F1D-9E0E-8BE4E5AB56B8}" dt="2023-12-26T03:36:12.418" v="694"/>
        <pc:sldMkLst>
          <pc:docMk/>
          <pc:sldMk cId="3462844168" sldId="2147479913"/>
        </pc:sldMkLst>
        <pc:spChg chg="del">
          <ac:chgData name="M Zarif Wafiy (ED-DEL/DIGITAL)" userId="S::mzarif.wafiy@petronas.com::2504ba28-896b-48cf-b393-7b1099b7b531" providerId="AD" clId="Web-{E1C562F5-1D98-2F1D-9E0E-8BE4E5AB56B8}" dt="2023-12-26T02:47:59.224" v="428"/>
          <ac:spMkLst>
            <pc:docMk/>
            <pc:sldMk cId="3462844168" sldId="2147479913"/>
            <ac:spMk id="2" creationId="{5ACE56BD-AC57-8CA6-25DD-6B381F98EE95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47:52.989" v="427"/>
          <ac:spMkLst>
            <pc:docMk/>
            <pc:sldMk cId="3462844168" sldId="2147479913"/>
            <ac:spMk id="3" creationId="{663CFBEA-9695-AD69-9445-40209D8D2B71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47:52.974" v="426"/>
          <ac:spMkLst>
            <pc:docMk/>
            <pc:sldMk cId="3462844168" sldId="2147479913"/>
            <ac:spMk id="4" creationId="{0A261EEB-EFC2-D265-8D37-71A979186941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7:59.224" v="428"/>
          <ac:spMkLst>
            <pc:docMk/>
            <pc:sldMk cId="3462844168" sldId="2147479913"/>
            <ac:spMk id="6" creationId="{E1D73E48-B73A-D087-5FFF-C3917E7FE85A}"/>
          </ac:spMkLst>
        </pc:spChg>
      </pc:sldChg>
      <pc:sldChg chg="modSp add">
        <pc:chgData name="M Zarif Wafiy (ED-DEL/DIGITAL)" userId="S::mzarif.wafiy@petronas.com::2504ba28-896b-48cf-b393-7b1099b7b531" providerId="AD" clId="Web-{E1C562F5-1D98-2F1D-9E0E-8BE4E5AB56B8}" dt="2023-12-26T02:48:53.304" v="458" actId="20577"/>
        <pc:sldMkLst>
          <pc:docMk/>
          <pc:sldMk cId="2468825975" sldId="2147479915"/>
        </pc:sldMkLst>
        <pc:spChg chg="mod">
          <ac:chgData name="M Zarif Wafiy (ED-DEL/DIGITAL)" userId="S::mzarif.wafiy@petronas.com::2504ba28-896b-48cf-b393-7b1099b7b531" providerId="AD" clId="Web-{E1C562F5-1D98-2F1D-9E0E-8BE4E5AB56B8}" dt="2023-12-26T02:48:53.304" v="458" actId="20577"/>
          <ac:spMkLst>
            <pc:docMk/>
            <pc:sldMk cId="2468825975" sldId="2147479915"/>
            <ac:spMk id="5" creationId="{43A7669C-65C2-AA43-9B69-4C085755FCFF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1:44:42.859" v="87" actId="14100"/>
          <ac:spMkLst>
            <pc:docMk/>
            <pc:sldMk cId="2468825975" sldId="2147479915"/>
            <ac:spMk id="16" creationId="{99B15D39-737B-BE06-DBBB-8381F570682E}"/>
          </ac:spMkLst>
        </pc:spChg>
      </pc:sldChg>
      <pc:sldChg chg="addSp delSp modSp new ord">
        <pc:chgData name="M Zarif Wafiy (ED-DEL/DIGITAL)" userId="S::mzarif.wafiy@petronas.com::2504ba28-896b-48cf-b393-7b1099b7b531" providerId="AD" clId="Web-{E1C562F5-1D98-2F1D-9E0E-8BE4E5AB56B8}" dt="2023-12-26T02:56:20.730" v="534"/>
        <pc:sldMkLst>
          <pc:docMk/>
          <pc:sldMk cId="3371714001" sldId="2147479916"/>
        </pc:sldMkLst>
        <pc:spChg chg="add mod">
          <ac:chgData name="M Zarif Wafiy (ED-DEL/DIGITAL)" userId="S::mzarif.wafiy@petronas.com::2504ba28-896b-48cf-b393-7b1099b7b531" providerId="AD" clId="Web-{E1C562F5-1D98-2F1D-9E0E-8BE4E5AB56B8}" dt="2023-12-26T02:39:42.203" v="322" actId="1076"/>
          <ac:spMkLst>
            <pc:docMk/>
            <pc:sldMk cId="3371714001" sldId="2147479916"/>
            <ac:spMk id="2" creationId="{59487F8E-3429-CF8D-5B88-690718E9FD16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1:46:49.241" v="93"/>
          <ac:spMkLst>
            <pc:docMk/>
            <pc:sldMk cId="3371714001" sldId="2147479916"/>
            <ac:spMk id="2" creationId="{FD8E07C9-89AD-7888-B3FE-6ABD46DB2955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1:46:49.241" v="92"/>
          <ac:spMkLst>
            <pc:docMk/>
            <pc:sldMk cId="3371714001" sldId="2147479916"/>
            <ac:spMk id="3" creationId="{34351891-F899-C114-5D16-C8A2D0353F54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39:47" v="324" actId="1076"/>
          <ac:spMkLst>
            <pc:docMk/>
            <pc:sldMk cId="3371714001" sldId="2147479916"/>
            <ac:spMk id="3" creationId="{E7792661-6BE6-CCB9-77FA-17C019A3DFF8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39:53.625" v="327" actId="1076"/>
          <ac:spMkLst>
            <pc:docMk/>
            <pc:sldMk cId="3371714001" sldId="2147479916"/>
            <ac:spMk id="4" creationId="{B8147AF9-3FFA-F164-F819-C13401975D47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1:46:49.241" v="91"/>
          <ac:spMkLst>
            <pc:docMk/>
            <pc:sldMk cId="3371714001" sldId="2147479916"/>
            <ac:spMk id="4" creationId="{E38F8CCA-CBD7-D2A4-3A13-9ECB0A2B66A8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0:03.032" v="331" actId="1076"/>
          <ac:spMkLst>
            <pc:docMk/>
            <pc:sldMk cId="3371714001" sldId="2147479916"/>
            <ac:spMk id="10" creationId="{865971D1-B45B-FA5D-A6B2-93AA549E662E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0:14.142" v="334" actId="1076"/>
          <ac:spMkLst>
            <pc:docMk/>
            <pc:sldMk cId="3371714001" sldId="2147479916"/>
            <ac:spMk id="11" creationId="{C26888B0-9B5E-59F8-583F-C1092038036A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0:22.079" v="337" actId="1076"/>
          <ac:spMkLst>
            <pc:docMk/>
            <pc:sldMk cId="3371714001" sldId="2147479916"/>
            <ac:spMk id="12" creationId="{C3BBB22C-834B-EC84-9933-2798F53D2E5C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0:32.314" v="342" actId="1076"/>
          <ac:spMkLst>
            <pc:docMk/>
            <pc:sldMk cId="3371714001" sldId="2147479916"/>
            <ac:spMk id="13" creationId="{1630FCA8-E422-2C95-AC7C-36F02587CF75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2:49:32.259" v="475" actId="20577"/>
          <ac:spMkLst>
            <pc:docMk/>
            <pc:sldMk cId="3371714001" sldId="2147479916"/>
            <ac:spMk id="15" creationId="{80A3165D-6A5C-D761-2B1F-7F525711CCCF}"/>
          </ac:spMkLst>
        </pc:spChg>
        <pc:spChg chg="add del mod">
          <ac:chgData name="M Zarif Wafiy (ED-DEL/DIGITAL)" userId="S::mzarif.wafiy@petronas.com::2504ba28-896b-48cf-b393-7b1099b7b531" providerId="AD" clId="Web-{E1C562F5-1D98-2F1D-9E0E-8BE4E5AB56B8}" dt="2023-12-26T02:54:55.976" v="523"/>
          <ac:spMkLst>
            <pc:docMk/>
            <pc:sldMk cId="3371714001" sldId="2147479916"/>
            <ac:spMk id="18" creationId="{BE148F89-803A-1F42-CC80-E3525C9B0B16}"/>
          </ac:spMkLst>
        </pc:spChg>
        <pc:picChg chg="add mod">
          <ac:chgData name="M Zarif Wafiy (ED-DEL/DIGITAL)" userId="S::mzarif.wafiy@petronas.com::2504ba28-896b-48cf-b393-7b1099b7b531" providerId="AD" clId="Web-{E1C562F5-1D98-2F1D-9E0E-8BE4E5AB56B8}" dt="2023-12-26T01:49:32.700" v="97" actId="1076"/>
          <ac:picMkLst>
            <pc:docMk/>
            <pc:sldMk cId="3371714001" sldId="2147479916"/>
            <ac:picMk id="5" creationId="{E7398E08-8720-FFC2-E3C2-EDC58BCA06D3}"/>
          </ac:picMkLst>
        </pc:picChg>
        <pc:picChg chg="add mod">
          <ac:chgData name="M Zarif Wafiy (ED-DEL/DIGITAL)" userId="S::mzarif.wafiy@petronas.com::2504ba28-896b-48cf-b393-7b1099b7b531" providerId="AD" clId="Web-{E1C562F5-1D98-2F1D-9E0E-8BE4E5AB56B8}" dt="2023-12-26T01:49:38.091" v="99" actId="1076"/>
          <ac:picMkLst>
            <pc:docMk/>
            <pc:sldMk cId="3371714001" sldId="2147479916"/>
            <ac:picMk id="6" creationId="{498AA175-6208-3333-5BEC-CE371971F86C}"/>
          </ac:picMkLst>
        </pc:picChg>
        <pc:picChg chg="add del mod modCrop">
          <ac:chgData name="M Zarif Wafiy (ED-DEL/DIGITAL)" userId="S::mzarif.wafiy@petronas.com::2504ba28-896b-48cf-b393-7b1099b7b531" providerId="AD" clId="Web-{E1C562F5-1D98-2F1D-9E0E-8BE4E5AB56B8}" dt="2023-12-26T02:51:44.999" v="503"/>
          <ac:picMkLst>
            <pc:docMk/>
            <pc:sldMk cId="3371714001" sldId="2147479916"/>
            <ac:picMk id="16" creationId="{81711A6B-EF42-FB5A-5E3B-F8B9F0015174}"/>
          </ac:picMkLst>
        </pc:picChg>
        <pc:picChg chg="add mod ord modCrop">
          <ac:chgData name="M Zarif Wafiy (ED-DEL/DIGITAL)" userId="S::mzarif.wafiy@petronas.com::2504ba28-896b-48cf-b393-7b1099b7b531" providerId="AD" clId="Web-{E1C562F5-1D98-2F1D-9E0E-8BE4E5AB56B8}" dt="2023-12-26T02:55:41.759" v="533"/>
          <ac:picMkLst>
            <pc:docMk/>
            <pc:sldMk cId="3371714001" sldId="2147479916"/>
            <ac:picMk id="17" creationId="{101E0EF8-6816-C522-3A53-A6C48E4C6FFE}"/>
          </ac:picMkLst>
        </pc:picChg>
        <pc:cxnChg chg="add mod">
          <ac:chgData name="M Zarif Wafiy (ED-DEL/DIGITAL)" userId="S::mzarif.wafiy@petronas.com::2504ba28-896b-48cf-b393-7b1099b7b531" providerId="AD" clId="Web-{E1C562F5-1D98-2F1D-9E0E-8BE4E5AB56B8}" dt="2023-12-26T02:54:46.694" v="520" actId="1076"/>
          <ac:cxnSpMkLst>
            <pc:docMk/>
            <pc:sldMk cId="3371714001" sldId="2147479916"/>
            <ac:cxnSpMk id="7" creationId="{5F8C6AC5-4E8A-EEB6-6C03-8966D5A1CEA5}"/>
          </ac:cxnSpMkLst>
        </pc:cxnChg>
        <pc:cxnChg chg="add mod">
          <ac:chgData name="M Zarif Wafiy (ED-DEL/DIGITAL)" userId="S::mzarif.wafiy@petronas.com::2504ba28-896b-48cf-b393-7b1099b7b531" providerId="AD" clId="Web-{E1C562F5-1D98-2F1D-9E0E-8BE4E5AB56B8}" dt="2023-12-26T02:49:52.885" v="477" actId="14100"/>
          <ac:cxnSpMkLst>
            <pc:docMk/>
            <pc:sldMk cId="3371714001" sldId="2147479916"/>
            <ac:cxnSpMk id="8" creationId="{C19DFECE-25DF-FB39-F491-8D6A8CA4E0E1}"/>
          </ac:cxnSpMkLst>
        </pc:cxnChg>
        <pc:cxnChg chg="add mod">
          <ac:chgData name="M Zarif Wafiy (ED-DEL/DIGITAL)" userId="S::mzarif.wafiy@petronas.com::2504ba28-896b-48cf-b393-7b1099b7b531" providerId="AD" clId="Web-{E1C562F5-1D98-2F1D-9E0E-8BE4E5AB56B8}" dt="2023-12-26T01:51:24.720" v="118"/>
          <ac:cxnSpMkLst>
            <pc:docMk/>
            <pc:sldMk cId="3371714001" sldId="2147479916"/>
            <ac:cxnSpMk id="9" creationId="{D78EFB8D-B046-BA29-E562-588C6FF52EFA}"/>
          </ac:cxnSpMkLst>
        </pc:cxnChg>
      </pc:sldChg>
      <pc:sldChg chg="delSp new del">
        <pc:chgData name="M Zarif Wafiy (ED-DEL/DIGITAL)" userId="S::mzarif.wafiy@petronas.com::2504ba28-896b-48cf-b393-7b1099b7b531" providerId="AD" clId="Web-{E1C562F5-1D98-2F1D-9E0E-8BE4E5AB56B8}" dt="2023-12-26T02:27:00.373" v="135"/>
        <pc:sldMkLst>
          <pc:docMk/>
          <pc:sldMk cId="1388221668" sldId="2147479917"/>
        </pc:sldMkLst>
        <pc:spChg chg="del">
          <ac:chgData name="M Zarif Wafiy (ED-DEL/DIGITAL)" userId="S::mzarif.wafiy@petronas.com::2504ba28-896b-48cf-b393-7b1099b7b531" providerId="AD" clId="Web-{E1C562F5-1D98-2F1D-9E0E-8BE4E5AB56B8}" dt="2023-12-26T02:26:55.842" v="133"/>
          <ac:spMkLst>
            <pc:docMk/>
            <pc:sldMk cId="1388221668" sldId="2147479917"/>
            <ac:spMk id="2" creationId="{607A68FD-C907-2F8A-78DC-F28FFFA8954C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42" v="132"/>
          <ac:spMkLst>
            <pc:docMk/>
            <pc:sldMk cId="1388221668" sldId="2147479917"/>
            <ac:spMk id="3" creationId="{5611C8AE-FE3A-8A0C-E17D-E42DD8090E82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42" v="131"/>
          <ac:spMkLst>
            <pc:docMk/>
            <pc:sldMk cId="1388221668" sldId="2147479917"/>
            <ac:spMk id="4" creationId="{49759D47-AFA3-B022-2B29-15E49B181010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42" v="130"/>
          <ac:spMkLst>
            <pc:docMk/>
            <pc:sldMk cId="1388221668" sldId="2147479917"/>
            <ac:spMk id="5" creationId="{1DC5BE1E-9C64-2C2D-89BE-89259C99EBEF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26" v="129"/>
          <ac:spMkLst>
            <pc:docMk/>
            <pc:sldMk cId="1388221668" sldId="2147479917"/>
            <ac:spMk id="6" creationId="{521C254C-5AF0-7EB3-012D-9FDAB53C9285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26" v="128"/>
          <ac:spMkLst>
            <pc:docMk/>
            <pc:sldMk cId="1388221668" sldId="2147479917"/>
            <ac:spMk id="7" creationId="{2908E737-BEC2-7E9F-A26F-0E1E9D01515D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2:26:55.826" v="127"/>
          <ac:spMkLst>
            <pc:docMk/>
            <pc:sldMk cId="1388221668" sldId="2147479917"/>
            <ac:spMk id="8" creationId="{D351814A-DE50-B107-04BF-7DC2FD0B4794}"/>
          </ac:spMkLst>
        </pc:spChg>
      </pc:sldChg>
      <pc:sldChg chg="modSp add">
        <pc:chgData name="M Zarif Wafiy (ED-DEL/DIGITAL)" userId="S::mzarif.wafiy@petronas.com::2504ba28-896b-48cf-b393-7b1099b7b531" providerId="AD" clId="Web-{E1C562F5-1D98-2F1D-9E0E-8BE4E5AB56B8}" dt="2023-12-26T12:22:20.143" v="1050"/>
        <pc:sldMkLst>
          <pc:docMk/>
          <pc:sldMk cId="1705720841" sldId="2147479917"/>
        </pc:sldMkLst>
        <pc:spChg chg="mod">
          <ac:chgData name="M Zarif Wafiy (ED-DEL/DIGITAL)" userId="S::mzarif.wafiy@petronas.com::2504ba28-896b-48cf-b393-7b1099b7b531" providerId="AD" clId="Web-{E1C562F5-1D98-2F1D-9E0E-8BE4E5AB56B8}" dt="2023-12-26T12:22:20.128" v="1045"/>
          <ac:spMkLst>
            <pc:docMk/>
            <pc:sldMk cId="1705720841" sldId="2147479917"/>
            <ac:spMk id="7" creationId="{30C6659A-7615-06E8-2621-7AD697B02FE7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2:20.128" v="1046"/>
          <ac:spMkLst>
            <pc:docMk/>
            <pc:sldMk cId="1705720841" sldId="2147479917"/>
            <ac:spMk id="19" creationId="{41D2B34E-6F1D-8DE0-77B6-9104B2435A3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2:20.128" v="1047"/>
          <ac:spMkLst>
            <pc:docMk/>
            <pc:sldMk cId="1705720841" sldId="2147479917"/>
            <ac:spMk id="20" creationId="{345659DC-F846-8A89-0319-0F879A8F37B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2:20.143" v="1048"/>
          <ac:spMkLst>
            <pc:docMk/>
            <pc:sldMk cId="1705720841" sldId="2147479917"/>
            <ac:spMk id="21" creationId="{3027BFBC-05A7-1022-B759-3CBD6BE49EFA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2:20.143" v="1049"/>
          <ac:spMkLst>
            <pc:docMk/>
            <pc:sldMk cId="1705720841" sldId="2147479917"/>
            <ac:spMk id="22" creationId="{58634492-C2F7-EC36-9DF3-F207CC08873D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12:22:20.143" v="1050"/>
          <ac:spMkLst>
            <pc:docMk/>
            <pc:sldMk cId="1705720841" sldId="2147479917"/>
            <ac:spMk id="23" creationId="{17E845F3-4E02-794B-5DD0-AA323A6BD470}"/>
          </ac:spMkLst>
        </pc:spChg>
      </pc:sldChg>
      <pc:sldChg chg="new del">
        <pc:chgData name="M Zarif Wafiy (ED-DEL/DIGITAL)" userId="S::mzarif.wafiy@petronas.com::2504ba28-896b-48cf-b393-7b1099b7b531" providerId="AD" clId="Web-{E1C562F5-1D98-2F1D-9E0E-8BE4E5AB56B8}" dt="2023-12-26T03:34:09.430" v="652"/>
        <pc:sldMkLst>
          <pc:docMk/>
          <pc:sldMk cId="530481744" sldId="2147479918"/>
        </pc:sldMkLst>
      </pc:sldChg>
      <pc:sldChg chg="add del">
        <pc:chgData name="M Zarif Wafiy (ED-DEL/DIGITAL)" userId="S::mzarif.wafiy@petronas.com::2504ba28-896b-48cf-b393-7b1099b7b531" providerId="AD" clId="Web-{E1C562F5-1D98-2F1D-9E0E-8BE4E5AB56B8}" dt="2023-12-26T02:49:09.836" v="460"/>
        <pc:sldMkLst>
          <pc:docMk/>
          <pc:sldMk cId="1405783499" sldId="2147479918"/>
        </pc:sldMkLst>
      </pc:sldChg>
      <pc:sldChg chg="add del">
        <pc:chgData name="M Zarif Wafiy (ED-DEL/DIGITAL)" userId="S::mzarif.wafiy@petronas.com::2504ba28-896b-48cf-b393-7b1099b7b531" providerId="AD" clId="Web-{E1C562F5-1D98-2F1D-9E0E-8BE4E5AB56B8}" dt="2023-12-26T02:49:17.274" v="462"/>
        <pc:sldMkLst>
          <pc:docMk/>
          <pc:sldMk cId="2628753802" sldId="2147479918"/>
        </pc:sldMkLst>
      </pc:sldChg>
      <pc:sldChg chg="delSp modSp add replId">
        <pc:chgData name="M Zarif Wafiy (ED-DEL/DIGITAL)" userId="S::mzarif.wafiy@petronas.com::2504ba28-896b-48cf-b393-7b1099b7b531" providerId="AD" clId="Web-{E1C562F5-1D98-2F1D-9E0E-8BE4E5AB56B8}" dt="2023-12-26T03:35:35.651" v="693" actId="1076"/>
        <pc:sldMkLst>
          <pc:docMk/>
          <pc:sldMk cId="251959480" sldId="2147479919"/>
        </pc:sldMkLst>
        <pc:spChg chg="del">
          <ac:chgData name="M Zarif Wafiy (ED-DEL/DIGITAL)" userId="S::mzarif.wafiy@petronas.com::2504ba28-896b-48cf-b393-7b1099b7b531" providerId="AD" clId="Web-{E1C562F5-1D98-2F1D-9E0E-8BE4E5AB56B8}" dt="2023-12-26T03:34:20.758" v="662"/>
          <ac:spMkLst>
            <pc:docMk/>
            <pc:sldMk cId="251959480" sldId="2147479919"/>
            <ac:spMk id="2" creationId="{B0890389-C519-1E1B-4480-03C02EC8C4DD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3:35:35.651" v="693" actId="1076"/>
          <ac:spMkLst>
            <pc:docMk/>
            <pc:sldMk cId="251959480" sldId="2147479919"/>
            <ac:spMk id="6" creationId="{EF9A25FD-2D07-FA31-4767-FA68CED72A70}"/>
          </ac:spMkLst>
        </pc:spChg>
      </pc:sldChg>
      <pc:sldChg chg="modSp add replId">
        <pc:chgData name="M Zarif Wafiy (ED-DEL/DIGITAL)" userId="S::mzarif.wafiy@petronas.com::2504ba28-896b-48cf-b393-7b1099b7b531" providerId="AD" clId="Web-{E1C562F5-1D98-2F1D-9E0E-8BE4E5AB56B8}" dt="2023-12-26T03:35:18.526" v="681" actId="1076"/>
        <pc:sldMkLst>
          <pc:docMk/>
          <pc:sldMk cId="36037382" sldId="2147479920"/>
        </pc:sldMkLst>
        <pc:spChg chg="mod">
          <ac:chgData name="M Zarif Wafiy (ED-DEL/DIGITAL)" userId="S::mzarif.wafiy@petronas.com::2504ba28-896b-48cf-b393-7b1099b7b531" providerId="AD" clId="Web-{E1C562F5-1D98-2F1D-9E0E-8BE4E5AB56B8}" dt="2023-12-26T03:35:18.526" v="681" actId="1076"/>
          <ac:spMkLst>
            <pc:docMk/>
            <pc:sldMk cId="36037382" sldId="2147479920"/>
            <ac:spMk id="6" creationId="{360D0B7E-10CF-F329-6F36-F02ADEB4FF7B}"/>
          </ac:spMkLst>
        </pc:spChg>
      </pc:sldChg>
      <pc:sldChg chg="addSp delSp modSp add replId">
        <pc:chgData name="M Zarif Wafiy (ED-DEL/DIGITAL)" userId="S::mzarif.wafiy@petronas.com::2504ba28-896b-48cf-b393-7b1099b7b531" providerId="AD" clId="Web-{E1C562F5-1D98-2F1D-9E0E-8BE4E5AB56B8}" dt="2023-12-26T03:43:54.683" v="833" actId="1076"/>
        <pc:sldMkLst>
          <pc:docMk/>
          <pc:sldMk cId="99252862" sldId="2147479921"/>
        </pc:sldMkLst>
        <pc:spChg chg="add mod">
          <ac:chgData name="M Zarif Wafiy (ED-DEL/DIGITAL)" userId="S::mzarif.wafiy@petronas.com::2504ba28-896b-48cf-b393-7b1099b7b531" providerId="AD" clId="Web-{E1C562F5-1D98-2F1D-9E0E-8BE4E5AB56B8}" dt="2023-12-26T03:43:54.683" v="832" actId="1076"/>
          <ac:spMkLst>
            <pc:docMk/>
            <pc:sldMk cId="99252862" sldId="2147479921"/>
            <ac:spMk id="8" creationId="{3273BE4B-706C-99EA-2717-EBB3A26C2467}"/>
          </ac:spMkLst>
        </pc:spChg>
        <pc:spChg chg="add mod">
          <ac:chgData name="M Zarif Wafiy (ED-DEL/DIGITAL)" userId="S::mzarif.wafiy@petronas.com::2504ba28-896b-48cf-b393-7b1099b7b531" providerId="AD" clId="Web-{E1C562F5-1D98-2F1D-9E0E-8BE4E5AB56B8}" dt="2023-12-26T03:43:54.683" v="833" actId="1076"/>
          <ac:spMkLst>
            <pc:docMk/>
            <pc:sldMk cId="99252862" sldId="2147479921"/>
            <ac:spMk id="11" creationId="{76346087-9645-2E92-5E53-677DB4B7DBE6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3:43:54.636" v="828" actId="1076"/>
          <ac:spMkLst>
            <pc:docMk/>
            <pc:sldMk cId="99252862" sldId="2147479921"/>
            <ac:spMk id="14" creationId="{993DC521-9B83-7EE5-CC3D-669507162EB4}"/>
          </ac:spMkLst>
        </pc:spChg>
        <pc:spChg chg="del mod">
          <ac:chgData name="M Zarif Wafiy (ED-DEL/DIGITAL)" userId="S::mzarif.wafiy@petronas.com::2504ba28-896b-48cf-b393-7b1099b7b531" providerId="AD" clId="Web-{E1C562F5-1D98-2F1D-9E0E-8BE4E5AB56B8}" dt="2023-12-26T03:43:07.416" v="777"/>
          <ac:spMkLst>
            <pc:docMk/>
            <pc:sldMk cId="99252862" sldId="2147479921"/>
            <ac:spMk id="15" creationId="{589969F3-FD71-E86C-D238-924B8601664C}"/>
          </ac:spMkLst>
        </pc:spChg>
        <pc:spChg chg="del">
          <ac:chgData name="M Zarif Wafiy (ED-DEL/DIGITAL)" userId="S::mzarif.wafiy@petronas.com::2504ba28-896b-48cf-b393-7b1099b7b531" providerId="AD" clId="Web-{E1C562F5-1D98-2F1D-9E0E-8BE4E5AB56B8}" dt="2023-12-26T03:43:10.807" v="778"/>
          <ac:spMkLst>
            <pc:docMk/>
            <pc:sldMk cId="99252862" sldId="2147479921"/>
            <ac:spMk id="17" creationId="{6C536655-F217-A98C-B778-F387C1ECB120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3:40:32.208" v="747" actId="14100"/>
          <ac:spMkLst>
            <pc:docMk/>
            <pc:sldMk cId="99252862" sldId="2147479921"/>
            <ac:spMk id="18" creationId="{B85B1137-A956-C8A7-4236-4B4F89A60696}"/>
          </ac:spMkLst>
        </pc:spChg>
        <pc:picChg chg="add mod">
          <ac:chgData name="M Zarif Wafiy (ED-DEL/DIGITAL)" userId="S::mzarif.wafiy@petronas.com::2504ba28-896b-48cf-b393-7b1099b7b531" providerId="AD" clId="Web-{E1C562F5-1D98-2F1D-9E0E-8BE4E5AB56B8}" dt="2023-12-26T03:43:54.652" v="829" actId="1076"/>
          <ac:picMkLst>
            <pc:docMk/>
            <pc:sldMk cId="99252862" sldId="2147479921"/>
            <ac:picMk id="2" creationId="{B27652D9-216C-E0C7-BBE2-DBE88F2F876D}"/>
          </ac:picMkLst>
        </pc:picChg>
        <pc:picChg chg="add mod">
          <ac:chgData name="M Zarif Wafiy (ED-DEL/DIGITAL)" userId="S::mzarif.wafiy@petronas.com::2504ba28-896b-48cf-b393-7b1099b7b531" providerId="AD" clId="Web-{E1C562F5-1D98-2F1D-9E0E-8BE4E5AB56B8}" dt="2023-12-26T03:43:54.652" v="830" actId="1076"/>
          <ac:picMkLst>
            <pc:docMk/>
            <pc:sldMk cId="99252862" sldId="2147479921"/>
            <ac:picMk id="4" creationId="{4F3F4FEE-8ADE-1803-29F2-06BA7B7A04DC}"/>
          </ac:picMkLst>
        </pc:picChg>
        <pc:picChg chg="add mod">
          <ac:chgData name="M Zarif Wafiy (ED-DEL/DIGITAL)" userId="S::mzarif.wafiy@petronas.com::2504ba28-896b-48cf-b393-7b1099b7b531" providerId="AD" clId="Web-{E1C562F5-1D98-2F1D-9E0E-8BE4E5AB56B8}" dt="2023-12-26T03:43:54.667" v="831" actId="1076"/>
          <ac:picMkLst>
            <pc:docMk/>
            <pc:sldMk cId="99252862" sldId="2147479921"/>
            <ac:picMk id="6" creationId="{53DFC2CC-E8B7-BB86-282B-0B7EC5BAC402}"/>
          </ac:picMkLst>
        </pc:picChg>
        <pc:picChg chg="del">
          <ac:chgData name="M Zarif Wafiy (ED-DEL/DIGITAL)" userId="S::mzarif.wafiy@petronas.com::2504ba28-896b-48cf-b393-7b1099b7b531" providerId="AD" clId="Web-{E1C562F5-1D98-2F1D-9E0E-8BE4E5AB56B8}" dt="2023-12-26T03:41:12.490" v="748"/>
          <ac:picMkLst>
            <pc:docMk/>
            <pc:sldMk cId="99252862" sldId="2147479921"/>
            <ac:picMk id="1026" creationId="{F16A01D9-D2A2-E096-C869-F534D5B70E9E}"/>
          </ac:picMkLst>
        </pc:picChg>
      </pc:sldChg>
      <pc:sldChg chg="addSp delSp modSp add replId">
        <pc:chgData name="M Zarif Wafiy (ED-DEL/DIGITAL)" userId="S::mzarif.wafiy@petronas.com::2504ba28-896b-48cf-b393-7b1099b7b531" providerId="AD" clId="Web-{E1C562F5-1D98-2F1D-9E0E-8BE4E5AB56B8}" dt="2023-12-26T03:52:05.965" v="885" actId="20577"/>
        <pc:sldMkLst>
          <pc:docMk/>
          <pc:sldMk cId="69395570" sldId="2147479922"/>
        </pc:sldMkLst>
        <pc:spChg chg="del">
          <ac:chgData name="M Zarif Wafiy (ED-DEL/DIGITAL)" userId="S::mzarif.wafiy@petronas.com::2504ba28-896b-48cf-b393-7b1099b7b531" providerId="AD" clId="Web-{E1C562F5-1D98-2F1D-9E0E-8BE4E5AB56B8}" dt="2023-12-26T03:44:48.919" v="855"/>
          <ac:spMkLst>
            <pc:docMk/>
            <pc:sldMk cId="69395570" sldId="2147479922"/>
            <ac:spMk id="5" creationId="{D0CC43DC-EB66-C63A-FD73-954DDDB295C9}"/>
          </ac:spMkLst>
        </pc:spChg>
        <pc:spChg chg="add del">
          <ac:chgData name="M Zarif Wafiy (ED-DEL/DIGITAL)" userId="S::mzarif.wafiy@petronas.com::2504ba28-896b-48cf-b393-7b1099b7b531" providerId="AD" clId="Web-{E1C562F5-1D98-2F1D-9E0E-8BE4E5AB56B8}" dt="2023-12-26T03:44:48.888" v="850"/>
          <ac:spMkLst>
            <pc:docMk/>
            <pc:sldMk cId="69395570" sldId="2147479922"/>
            <ac:spMk id="8" creationId="{AA45B33D-3A34-E49E-0475-003840660899}"/>
          </ac:spMkLst>
        </pc:spChg>
        <pc:spChg chg="add del mod">
          <ac:chgData name="M Zarif Wafiy (ED-DEL/DIGITAL)" userId="S::mzarif.wafiy@petronas.com::2504ba28-896b-48cf-b393-7b1099b7b531" providerId="AD" clId="Web-{E1C562F5-1D98-2F1D-9E0E-8BE4E5AB56B8}" dt="2023-12-26T03:44:45.529" v="842"/>
          <ac:spMkLst>
            <pc:docMk/>
            <pc:sldMk cId="69395570" sldId="2147479922"/>
            <ac:spMk id="9" creationId="{BCC8B7A3-3836-467D-F0DC-0AF11FADE95B}"/>
          </ac:spMkLst>
        </pc:spChg>
        <pc:spChg chg="mod">
          <ac:chgData name="M Zarif Wafiy (ED-DEL/DIGITAL)" userId="S::mzarif.wafiy@petronas.com::2504ba28-896b-48cf-b393-7b1099b7b531" providerId="AD" clId="Web-{E1C562F5-1D98-2F1D-9E0E-8BE4E5AB56B8}" dt="2023-12-26T03:51:43.448" v="865" actId="1076"/>
          <ac:spMkLst>
            <pc:docMk/>
            <pc:sldMk cId="69395570" sldId="2147479922"/>
            <ac:spMk id="10" creationId="{0F9B6F8F-DB31-23DE-192D-FCD06C1489DB}"/>
          </ac:spMkLst>
        </pc:spChg>
        <pc:spChg chg="add del">
          <ac:chgData name="M Zarif Wafiy (ED-DEL/DIGITAL)" userId="S::mzarif.wafiy@petronas.com::2504ba28-896b-48cf-b393-7b1099b7b531" providerId="AD" clId="Web-{E1C562F5-1D98-2F1D-9E0E-8BE4E5AB56B8}" dt="2023-12-26T03:44:48.888" v="849"/>
          <ac:spMkLst>
            <pc:docMk/>
            <pc:sldMk cId="69395570" sldId="2147479922"/>
            <ac:spMk id="11" creationId="{FE15A12F-BDD0-4C59-B84F-3D5B2665C61F}"/>
          </ac:spMkLst>
        </pc:spChg>
        <pc:spChg chg="add del mod">
          <ac:chgData name="M Zarif Wafiy (ED-DEL/DIGITAL)" userId="S::mzarif.wafiy@petronas.com::2504ba28-896b-48cf-b393-7b1099b7b531" providerId="AD" clId="Web-{E1C562F5-1D98-2F1D-9E0E-8BE4E5AB56B8}" dt="2023-12-26T03:44:50.826" v="856"/>
          <ac:spMkLst>
            <pc:docMk/>
            <pc:sldMk cId="69395570" sldId="2147479922"/>
            <ac:spMk id="13" creationId="{222DDE05-52A4-F0C2-B09A-1B561FC04AD8}"/>
          </ac:spMkLst>
        </pc:spChg>
        <pc:spChg chg="add del">
          <ac:chgData name="M Zarif Wafiy (ED-DEL/DIGITAL)" userId="S::mzarif.wafiy@petronas.com::2504ba28-896b-48cf-b393-7b1099b7b531" providerId="AD" clId="Web-{E1C562F5-1D98-2F1D-9E0E-8BE4E5AB56B8}" dt="2023-12-26T03:44:48.919" v="854"/>
          <ac:spMkLst>
            <pc:docMk/>
            <pc:sldMk cId="69395570" sldId="2147479922"/>
            <ac:spMk id="14" creationId="{31F29D76-F075-9750-CD71-51ACA49364C4}"/>
          </ac:spMkLst>
        </pc:spChg>
        <pc:spChg chg="add del mod">
          <ac:chgData name="M Zarif Wafiy (ED-DEL/DIGITAL)" userId="S::mzarif.wafiy@petronas.com::2504ba28-896b-48cf-b393-7b1099b7b531" providerId="AD" clId="Web-{E1C562F5-1D98-2F1D-9E0E-8BE4E5AB56B8}" dt="2023-12-26T03:52:05.965" v="885" actId="20577"/>
          <ac:spMkLst>
            <pc:docMk/>
            <pc:sldMk cId="69395570" sldId="2147479922"/>
            <ac:spMk id="18" creationId="{27FBB3EE-A1FC-4A4C-3FE3-F4A3A5167821}"/>
          </ac:spMkLst>
        </pc:spChg>
        <pc:picChg chg="add del">
          <ac:chgData name="M Zarif Wafiy (ED-DEL/DIGITAL)" userId="S::mzarif.wafiy@petronas.com::2504ba28-896b-48cf-b393-7b1099b7b531" providerId="AD" clId="Web-{E1C562F5-1D98-2F1D-9E0E-8BE4E5AB56B8}" dt="2023-12-26T03:44:48.904" v="853"/>
          <ac:picMkLst>
            <pc:docMk/>
            <pc:sldMk cId="69395570" sldId="2147479922"/>
            <ac:picMk id="2" creationId="{9D6E8790-F153-B1AB-9076-6B405DCD431E}"/>
          </ac:picMkLst>
        </pc:picChg>
        <pc:picChg chg="add del">
          <ac:chgData name="M Zarif Wafiy (ED-DEL/DIGITAL)" userId="S::mzarif.wafiy@petronas.com::2504ba28-896b-48cf-b393-7b1099b7b531" providerId="AD" clId="Web-{E1C562F5-1D98-2F1D-9E0E-8BE4E5AB56B8}" dt="2023-12-26T03:44:48.904" v="852"/>
          <ac:picMkLst>
            <pc:docMk/>
            <pc:sldMk cId="69395570" sldId="2147479922"/>
            <ac:picMk id="4" creationId="{9EF71195-1096-49E7-16EE-51837B29CDFC}"/>
          </ac:picMkLst>
        </pc:picChg>
        <pc:picChg chg="add del">
          <ac:chgData name="M Zarif Wafiy (ED-DEL/DIGITAL)" userId="S::mzarif.wafiy@petronas.com::2504ba28-896b-48cf-b393-7b1099b7b531" providerId="AD" clId="Web-{E1C562F5-1D98-2F1D-9E0E-8BE4E5AB56B8}" dt="2023-12-26T03:44:48.888" v="851"/>
          <ac:picMkLst>
            <pc:docMk/>
            <pc:sldMk cId="69395570" sldId="2147479922"/>
            <ac:picMk id="6" creationId="{DF4DCA03-29B0-B745-41D9-9D5582A255E6}"/>
          </ac:picMkLst>
        </pc:picChg>
        <pc:picChg chg="add mod">
          <ac:chgData name="M Zarif Wafiy (ED-DEL/DIGITAL)" userId="S::mzarif.wafiy@petronas.com::2504ba28-896b-48cf-b393-7b1099b7b531" providerId="AD" clId="Web-{E1C562F5-1D98-2F1D-9E0E-8BE4E5AB56B8}" dt="2023-12-26T03:51:20.854" v="858" actId="1076"/>
          <ac:picMkLst>
            <pc:docMk/>
            <pc:sldMk cId="69395570" sldId="2147479922"/>
            <ac:picMk id="15" creationId="{AC494B1F-71E6-DB9E-1B95-4469DBC1CD3F}"/>
          </ac:picMkLst>
        </pc:picChg>
      </pc:sldChg>
      <pc:sldMasterChg chg="addSldLayout">
        <pc:chgData name="M Zarif Wafiy (ED-DEL/DIGITAL)" userId="S::mzarif.wafiy@petronas.com::2504ba28-896b-48cf-b393-7b1099b7b531" providerId="AD" clId="Web-{E1C562F5-1D98-2F1D-9E0E-8BE4E5AB56B8}" dt="2023-12-26T02:26:56.920" v="134"/>
        <pc:sldMasterMkLst>
          <pc:docMk/>
          <pc:sldMasterMk cId="4258648156" sldId="2147483648"/>
        </pc:sldMasterMkLst>
        <pc:sldLayoutChg chg="add">
          <pc:chgData name="M Zarif Wafiy (ED-DEL/DIGITAL)" userId="S::mzarif.wafiy@petronas.com::2504ba28-896b-48cf-b393-7b1099b7b531" providerId="AD" clId="Web-{E1C562F5-1D98-2F1D-9E0E-8BE4E5AB56B8}" dt="2023-12-26T01:41:53.196" v="62"/>
          <pc:sldLayoutMkLst>
            <pc:docMk/>
            <pc:sldMasterMk cId="4258648156" sldId="2147483648"/>
            <pc:sldLayoutMk cId="723158926" sldId="2147483674"/>
          </pc:sldLayoutMkLst>
        </pc:sldLayoutChg>
        <pc:sldLayoutChg chg="add">
          <pc:chgData name="M Zarif Wafiy (ED-DEL/DIGITAL)" userId="S::mzarif.wafiy@petronas.com::2504ba28-896b-48cf-b393-7b1099b7b531" providerId="AD" clId="Web-{E1C562F5-1D98-2F1D-9E0E-8BE4E5AB56B8}" dt="2023-12-26T02:26:56.920" v="134"/>
          <pc:sldLayoutMkLst>
            <pc:docMk/>
            <pc:sldMasterMk cId="4258648156" sldId="2147483648"/>
            <pc:sldLayoutMk cId="526310396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4A22E-48B6-4081-8646-4D3BF613A662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60C4E-3872-4D4B-B7C9-24D370CD7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6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fad1c2b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fad1c2b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60C4E-3872-4D4B-B7C9-24D370CD79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9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A7AF-287B-479C-80D5-46E387CA4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2041B-617C-48D4-ACE9-A45A33404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6F5B-572E-440D-9678-9B3218B1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8DFC-F107-47ED-B702-72D50B95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40474-CAEC-45FC-B15E-A2576C3C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A053-0DC4-457A-9814-822A2C5D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6FBB7-B252-4B4E-BB9C-104E8E171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766B-A79F-4E16-BA50-4DEE663B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89F1-6CB4-4B51-9E3B-11A5B6C2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86AF9-C109-48DD-935D-C5313FD5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24B6B-8BEA-40AC-9DDF-A15B109C2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920CE-8951-4C4C-9192-EA9C9C282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E5B27-7000-44A9-8B81-78AAE696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E279-7408-4AF7-B50E-4936F225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7B23-810F-467D-9E4F-20EA7971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62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01E4-0ADD-984D-9668-07FDFB24A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685333"/>
            <a:ext cx="11160125" cy="1743666"/>
          </a:xfrm>
        </p:spPr>
        <p:txBody>
          <a:bodyPr anchor="b">
            <a:noAutofit/>
          </a:bodyPr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29191-151B-D344-A4A0-EE838FCFB7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6506" y="3434400"/>
            <a:ext cx="7061729" cy="1026042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subtitle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56775-7C61-C240-9631-E3AB755D2455}"/>
              </a:ext>
            </a:extLst>
          </p:cNvPr>
          <p:cNvSpPr txBox="1"/>
          <p:nvPr userDrawn="1"/>
        </p:nvSpPr>
        <p:spPr>
          <a:xfrm>
            <a:off x="515938" y="6028035"/>
            <a:ext cx="6841595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SG" sz="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Petroliam Nasional </a:t>
            </a:r>
            <a:r>
              <a:rPr lang="en-SG" sz="800" b="1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Berhad</a:t>
            </a:r>
            <a:r>
              <a:rPr lang="en-SG" sz="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(PETRONAS)</a:t>
            </a:r>
          </a:p>
          <a:p>
            <a:r>
              <a:rPr lang="en-SG"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No part of this document may be reproduced in any form possible, stored in a retrieval system, transmitted and/or disseminated in any form or by any means (digital, mechanical, hard copy, recording or otherwise) without the permission of the copyright owner.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122454-4D70-C64D-AA05-0282A8996A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398436"/>
            <a:ext cx="4431982" cy="2847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to XXX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37ACB25-3D9D-9F4D-AD5C-4890D69AB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728148"/>
            <a:ext cx="1292542" cy="2847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DD.MM.YY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61978B-84F0-D94D-A0F0-674E7AE1F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815" y="586957"/>
            <a:ext cx="864698" cy="86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676BE-8332-5CC7-792B-4F4FDA2C3E25}"/>
              </a:ext>
            </a:extLst>
          </p:cNvPr>
          <p:cNvSpPr txBox="1"/>
          <p:nvPr userDrawn="1"/>
        </p:nvSpPr>
        <p:spPr>
          <a:xfrm>
            <a:off x="515938" y="5572735"/>
            <a:ext cx="6728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Museo Sans 300" panose="02000000000000000000" pitchFamily="50" charset="0"/>
                <a:cs typeface="Arial" panose="020B0604020202020204" pitchFamily="34" charset="0"/>
              </a:rPr>
              <a:t>The PETRONAS Group adopts zero tolerance against all forms of bribery and corruption. We abide by the PETRONAS Code of Conduct and Business Ethics (</a:t>
            </a:r>
            <a:r>
              <a:rPr lang="en-US" sz="800" err="1">
                <a:solidFill>
                  <a:schemeClr val="bg1"/>
                </a:solidFill>
                <a:latin typeface="Museo Sans 300" panose="02000000000000000000" pitchFamily="50" charset="0"/>
                <a:cs typeface="Arial" panose="020B0604020202020204" pitchFamily="34" charset="0"/>
              </a:rPr>
              <a:t>CoBE</a:t>
            </a:r>
            <a:r>
              <a:rPr lang="en-US" sz="800">
                <a:solidFill>
                  <a:schemeClr val="bg1"/>
                </a:solidFill>
                <a:latin typeface="Museo Sans 300" panose="02000000000000000000" pitchFamily="50" charset="0"/>
                <a:cs typeface="Arial" panose="020B0604020202020204" pitchFamily="34" charset="0"/>
              </a:rPr>
              <a:t>) &amp; Anti-Bribery and Corruption (ABC) Manual, guided by our Shared Values and Statement of Purpose.</a:t>
            </a:r>
          </a:p>
        </p:txBody>
      </p:sp>
    </p:spTree>
    <p:extLst>
      <p:ext uri="{BB962C8B-B14F-4D97-AF65-F5344CB8AC3E}">
        <p14:creationId xmlns:p14="http://schemas.microsoft.com/office/powerpoint/2010/main" val="382008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9443-62D5-3946-B662-A94824F500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2976" y="1087819"/>
            <a:ext cx="3771166" cy="4978800"/>
          </a:xfrm>
        </p:spPr>
        <p:txBody>
          <a:bodyPr wrap="square" numCol="1" spcCol="0">
            <a:noAutofit/>
          </a:bodyPr>
          <a:lstStyle>
            <a:lvl1pPr marL="0" indent="0">
              <a:buFont typeface="+mj-lt"/>
              <a:buNone/>
              <a:defRPr sz="1600"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1600">
                <a:solidFill>
                  <a:srgbClr val="3C3835"/>
                </a:solidFill>
              </a:defRPr>
            </a:lvl2pPr>
          </a:lstStyle>
          <a:p>
            <a:pPr lvl="0"/>
            <a:r>
              <a:rPr lang="en-US"/>
              <a:t>Insert section title lorem ipsum</a:t>
            </a:r>
          </a:p>
          <a:p>
            <a:pPr lvl="1"/>
            <a:r>
              <a:rPr lang="en-US"/>
              <a:t>Insert section sub-title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09E5B-3034-D649-BDC5-75076A46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278353"/>
            <a:ext cx="184069" cy="365125"/>
          </a:xfrm>
          <a:prstGeom prst="rect">
            <a:avLst/>
          </a:prstGeom>
        </p:spPr>
        <p:txBody>
          <a:bodyPr lIns="46800" rIns="0"/>
          <a:lstStyle>
            <a:lvl1pPr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12EC47-1141-2E4E-9438-27891706CE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6" y="1087438"/>
            <a:ext cx="426719" cy="4978800"/>
          </a:xfrm>
        </p:spPr>
        <p:txBody>
          <a:bodyPr rIns="0">
            <a:noAutofit/>
          </a:bodyPr>
          <a:lstStyle>
            <a:lvl1pPr marL="0" indent="0" algn="l">
              <a:buNone/>
              <a:defRPr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9D9D8D3-6324-E04B-96A6-C4BF0D4F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252" y="1087438"/>
            <a:ext cx="426720" cy="4978800"/>
          </a:xfrm>
        </p:spPr>
        <p:txBody>
          <a:bodyPr>
            <a:noAutofit/>
          </a:bodyPr>
          <a:lstStyle>
            <a:lvl1pPr marL="0" indent="0" algn="r">
              <a:buNone/>
              <a:defRPr b="0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2F7B4F3-A3CE-5047-9B82-DF9409EC0C8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552467" y="1087819"/>
            <a:ext cx="3771166" cy="4978800"/>
          </a:xfrm>
        </p:spPr>
        <p:txBody>
          <a:bodyPr wrap="square" numCol="1" spcCol="0">
            <a:noAutofit/>
          </a:bodyPr>
          <a:lstStyle>
            <a:lvl1pPr marL="0" indent="0">
              <a:buFont typeface="+mj-lt"/>
              <a:buNone/>
              <a:defRPr sz="1600"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1600">
                <a:solidFill>
                  <a:srgbClr val="3C3835"/>
                </a:solidFill>
              </a:defRPr>
            </a:lvl2pPr>
          </a:lstStyle>
          <a:p>
            <a:pPr lvl="0"/>
            <a:r>
              <a:rPr lang="en-US"/>
              <a:t>Insert section title lorem ipsum</a:t>
            </a:r>
          </a:p>
          <a:p>
            <a:pPr lvl="1"/>
            <a:r>
              <a:rPr lang="en-US"/>
              <a:t>Insert section sub-title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C6CC3AC-06F2-EB48-9E85-CAAE55E1E1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5427" y="1087438"/>
            <a:ext cx="426719" cy="4978800"/>
          </a:xfrm>
        </p:spPr>
        <p:txBody>
          <a:bodyPr rIns="0">
            <a:noAutofit/>
          </a:bodyPr>
          <a:lstStyle>
            <a:lvl1pPr marL="0" indent="0" algn="l">
              <a:buNone/>
              <a:defRPr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32028C9-3604-7A4A-AD3A-729E2CF6D2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02743" y="1087438"/>
            <a:ext cx="426720" cy="4978800"/>
          </a:xfrm>
        </p:spPr>
        <p:txBody>
          <a:bodyPr>
            <a:noAutofit/>
          </a:bodyPr>
          <a:lstStyle>
            <a:lvl1pPr marL="0" indent="0" algn="r">
              <a:buNone/>
              <a:defRPr b="0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72AB114-BD65-DF4B-8CD8-F99B1CD6D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38" y="368300"/>
            <a:ext cx="11147425" cy="637880"/>
          </a:xfrm>
        </p:spPr>
        <p:txBody>
          <a:bodyPr anchor="t" anchorCtr="0">
            <a:norm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3EED4-F92D-D34C-B60B-12C5308DA512}"/>
              </a:ext>
            </a:extLst>
          </p:cNvPr>
          <p:cNvSpPr txBox="1"/>
          <p:nvPr userDrawn="1"/>
        </p:nvSpPr>
        <p:spPr>
          <a:xfrm>
            <a:off x="8953283" y="6345444"/>
            <a:ext cx="2538710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Petroliam Nasional Berhad (PETRONAS)     |</a:t>
            </a:r>
            <a:endParaRPr lang="en-US" sz="80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9C852-1FCF-E04B-882F-316F31814F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958" y="6339656"/>
            <a:ext cx="8352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2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5F81514-3118-404F-8EA9-FA97C514DE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658061"/>
            <a:ext cx="6093206" cy="1770938"/>
          </a:xfrm>
        </p:spPr>
        <p:txBody>
          <a:bodyPr anchor="b" anchorCtr="0">
            <a:noAutofit/>
          </a:bodyPr>
          <a:lstStyle>
            <a:lvl1pPr algn="l">
              <a:defRPr sz="2800"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65CA924-D4FA-3F40-9A4B-234EDA4693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9" y="3429000"/>
            <a:ext cx="6093206" cy="1026042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subtitles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7AA0644-1236-CE4D-9D48-067CB8E7DA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95238"/>
            <a:ext cx="6093205" cy="5869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C3835"/>
                </a:solidFill>
              </a:defRPr>
            </a:lvl1pPr>
          </a:lstStyle>
          <a:p>
            <a:pPr lvl="0"/>
            <a:r>
              <a:rPr lang="en-US"/>
              <a:t>Description (optional).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42B77-3007-F943-BEA3-844323FC1B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958" y="6339656"/>
            <a:ext cx="8352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70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314DB16-0C56-C044-9C28-C5F388C469C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5938" y="1234986"/>
            <a:ext cx="11160124" cy="4881652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/>
            </a:lvl3pPr>
          </a:lstStyle>
          <a:p>
            <a:pPr marL="0" indent="0">
              <a:lnSpc>
                <a:spcPct val="100000"/>
              </a:lnSpc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official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C551365-85A6-124E-BAE4-3128A5DD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278353"/>
            <a:ext cx="184069" cy="365125"/>
          </a:xfrm>
          <a:prstGeom prst="rect">
            <a:avLst/>
          </a:prstGeom>
        </p:spPr>
        <p:txBody>
          <a:bodyPr lIns="46800" rIns="0"/>
          <a:lstStyle>
            <a:lvl1pPr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3E3EE1-08D9-8447-AE3C-413678F723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38" y="368300"/>
            <a:ext cx="11147425" cy="637880"/>
          </a:xfrm>
        </p:spPr>
        <p:txBody>
          <a:bodyPr anchor="t" anchorCtr="0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F52FA-CF44-444C-92F6-818F02D4960F}"/>
              </a:ext>
            </a:extLst>
          </p:cNvPr>
          <p:cNvSpPr txBox="1"/>
          <p:nvPr userDrawn="1"/>
        </p:nvSpPr>
        <p:spPr>
          <a:xfrm>
            <a:off x="8953283" y="6345444"/>
            <a:ext cx="2538710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Petroliam Nasional Berhad (PETRONAS)     |</a:t>
            </a:r>
            <a:endParaRPr lang="en-US" sz="80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1E889-3A6D-9C42-A55A-27476B93E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958" y="6339656"/>
            <a:ext cx="8352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C551AA-75DE-BE4F-B1A2-A0215E5F7B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234986"/>
            <a:ext cx="7088524" cy="48816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official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61031F5-1495-454F-AD69-346BBC09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278353"/>
            <a:ext cx="184069" cy="365125"/>
          </a:xfrm>
          <a:prstGeom prst="rect">
            <a:avLst/>
          </a:prstGeom>
        </p:spPr>
        <p:txBody>
          <a:bodyPr lIns="46800" rIns="0"/>
          <a:lstStyle>
            <a:lvl1pPr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EF64A-894C-BC49-96EE-BE41EFFDEFCB}"/>
              </a:ext>
            </a:extLst>
          </p:cNvPr>
          <p:cNvSpPr txBox="1"/>
          <p:nvPr userDrawn="1"/>
        </p:nvSpPr>
        <p:spPr>
          <a:xfrm>
            <a:off x="8953283" y="6345444"/>
            <a:ext cx="2538710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Petroliam Nasional Berhad (PETRONAS)     |</a:t>
            </a:r>
            <a:endParaRPr lang="en-US" sz="80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CDBA8C0-2BC3-1641-8FA2-8E0256AAE4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0862" y="1235075"/>
            <a:ext cx="3535200" cy="4881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EA851B0-4002-154A-A07B-D8C71D2E1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38" y="368300"/>
            <a:ext cx="11147425" cy="637880"/>
          </a:xfrm>
        </p:spPr>
        <p:txBody>
          <a:bodyPr anchor="t" anchorCtr="0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header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A79F6-F396-BD4E-9359-956C8A579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958" y="6339656"/>
            <a:ext cx="8352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D311EA-8E47-3C43-8982-1B4712F09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27866" y="3086100"/>
            <a:ext cx="6622364" cy="685799"/>
          </a:xfrm>
        </p:spPr>
        <p:txBody>
          <a:bodyPr anchor="ctr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PETRONAS</a:t>
            </a:r>
            <a:br>
              <a:rPr lang="en-US"/>
            </a:br>
            <a:r>
              <a:rPr lang="en-US"/>
              <a:t>Passionate about Progress</a:t>
            </a:r>
          </a:p>
        </p:txBody>
      </p:sp>
    </p:spTree>
    <p:extLst>
      <p:ext uri="{BB962C8B-B14F-4D97-AF65-F5344CB8AC3E}">
        <p14:creationId xmlns:p14="http://schemas.microsoft.com/office/powerpoint/2010/main" val="1556541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61031F5-1495-454F-AD69-346BBC09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278353"/>
            <a:ext cx="184069" cy="365125"/>
          </a:xfrm>
          <a:prstGeom prst="rect">
            <a:avLst/>
          </a:prstGeom>
        </p:spPr>
        <p:txBody>
          <a:bodyPr lIns="46800" rIns="0"/>
          <a:lstStyle>
            <a:lvl1pPr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EF64A-894C-BC49-96EE-BE41EFFDEFCB}"/>
              </a:ext>
            </a:extLst>
          </p:cNvPr>
          <p:cNvSpPr txBox="1"/>
          <p:nvPr userDrawn="1"/>
        </p:nvSpPr>
        <p:spPr>
          <a:xfrm>
            <a:off x="8953283" y="6345444"/>
            <a:ext cx="2538710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Petroliam Nasional Berhad (PETRONAS)     |</a:t>
            </a:r>
            <a:endParaRPr lang="en-US" sz="80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9E7C400-D876-1B4D-ABBC-8AC7B36A2F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234986"/>
            <a:ext cx="3535200" cy="48816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official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1F4F26E-21F2-224A-B295-8F31F19CB8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87537" y="1235075"/>
            <a:ext cx="7088525" cy="4881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E03EB46-C4CC-464C-9AF6-82D82CF163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38" y="368300"/>
            <a:ext cx="11147425" cy="637880"/>
          </a:xfrm>
        </p:spPr>
        <p:txBody>
          <a:bodyPr anchor="t" anchorCtr="0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B8588-9C18-AA4D-9A60-76909679D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958" y="6339656"/>
            <a:ext cx="8352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58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821580" y="519329"/>
            <a:ext cx="2234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364267" y="3358233"/>
            <a:ext cx="4292800" cy="24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3232867" y="1084167"/>
            <a:ext cx="2424000" cy="24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SemiBold"/>
              <a:buNone/>
              <a:defRPr sz="21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631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4A37-B3E7-4A2C-9F8E-6EE69BA5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02FB-00D4-4CEC-A84E-C46EB78D5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8986-7C6F-4F56-A5A8-FB4D36F2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A2F27-B2DC-4409-85B5-6076E79B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DE50-D3FB-4724-AD72-5306C20C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87D1-2CBE-447B-95A6-1B385E9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AAE91-A360-4773-BF64-F98CC19E2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F4159-0797-4915-BCF3-35687AA9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3D203-2100-4EA6-A598-EC3136B6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8B552-6E07-42FC-A4F3-07D79C9B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631E-F726-4F92-A0DB-1E93C647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8C9-CDC9-4035-B613-E7B003F53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4A19A-2A84-4E87-8D0E-53AE3B899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88830-DDEA-4CAF-A35E-EED09E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30E12-DB99-417A-94F5-3BC34126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90ADE-D092-415B-B24D-CBE14051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B335-BBBF-4669-A364-E50B6F4A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52402-A59F-44A0-9710-E74E7B0C4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A6B8A-FE46-4E10-AFA5-D8A1A9F8D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86E3B-F128-4950-B741-DBC0A6F9E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299F4-9C44-4C4B-8B8C-C456F8C78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F068-BFDF-41FC-BBB9-675E98085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91DF3-2F1B-478E-9F6E-C2BE0C23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B0650-AC04-4188-839F-AE069BE0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4761-AD75-4FFB-B72A-79F37C19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9DC82-C34B-4DD2-A95C-EF77E386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28DD5-2EAE-49A7-ABFE-FC50C17C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3505-BDAC-44E8-9D1A-107861CC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5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84F55-B08B-437A-81B3-4B82AA97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8A0D2-A865-466F-AB20-D53CAD60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42B40-C39D-443E-A57A-4426647B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1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6B6A-D3EC-468A-869E-1FC31D51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62B0F-3253-4844-AE5B-FD0A39E1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C6946-2F6E-4C44-B69E-61B3E19D0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8806-F773-40CF-BCF6-4AF40AB2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BEDA3-019B-4E3F-A017-D848698F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4C14-992D-49F5-8375-FDE0E343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7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7045-4C63-404D-BD50-82F0AB77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CFF26-A0B8-4672-9BBF-ACDF02411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81CC8-34BE-4CB6-9BF4-2B3F47900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9B8EE-562B-4762-8798-1E14AC55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72E0-C19E-42DA-8591-C3D53508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F43B0-4FB0-43D1-BE5F-D3121E3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1DA4E-1BAE-46D0-9AB9-082697D3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DB65C-B771-4862-9DD1-DCDD0FF0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ED26F-D745-456E-8A7D-BA8B738AE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4BF17-EA64-4EE9-97C2-4B53AE2BFC31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511E-5C7E-4797-AEE4-F8966457A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0424-D50E-4A8B-9764-145D6C22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D561-C827-4218-8CB7-1DF03C686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6" r:id="rId16"/>
    <p:sldLayoutId id="2147483673" r:id="rId17"/>
    <p:sldLayoutId id="2147483674" r:id="rId18"/>
    <p:sldLayoutId id="214748367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microsoft.com/office/2007/relationships/hdphoto" Target="../media/hdphoto2.wdp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jpeg"/><Relationship Id="rId27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microsoft.com/office/2007/relationships/hdphoto" Target="../media/hdphoto3.wdp"/><Relationship Id="rId21" Type="http://schemas.openxmlformats.org/officeDocument/2006/relationships/image" Target="../media/image77.png"/><Relationship Id="rId7" Type="http://schemas.microsoft.com/office/2007/relationships/hdphoto" Target="../media/hdphoto5.wdp"/><Relationship Id="rId12" Type="http://schemas.openxmlformats.org/officeDocument/2006/relationships/image" Target="../media/image69.png"/><Relationship Id="rId17" Type="http://schemas.microsoft.com/office/2007/relationships/hdphoto" Target="../media/hdphoto6.wdp"/><Relationship Id="rId2" Type="http://schemas.openxmlformats.org/officeDocument/2006/relationships/image" Target="../media/image62.png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microsoft.com/office/2007/relationships/hdphoto" Target="../media/hdphoto4.wdp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jpe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B0EAA70-B22A-BA4C-56BD-0C244D1641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602872" y="-151482"/>
            <a:ext cx="9698872" cy="9406044"/>
          </a:xfrm>
          <a:prstGeom prst="ellipse">
            <a:avLst/>
          </a:prstGeom>
          <a:gradFill flip="none" rotWithShape="1">
            <a:gsLst>
              <a:gs pos="47000">
                <a:srgbClr val="FDB924">
                  <a:alpha val="68000"/>
                </a:srgbClr>
              </a:gs>
              <a:gs pos="73000">
                <a:srgbClr val="00B1A9">
                  <a:alpha val="33000"/>
                </a:srgbClr>
              </a:gs>
              <a:gs pos="100000">
                <a:srgbClr val="00B1A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1F2CB-26C5-354A-BDBA-DDBBC8A77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Internship Site Visit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8101D-3F77-5643-91AE-460B6E419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Date : 27/12/2023 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4E5D64-9EC2-47BE-E31F-A89F83C4F5A9}"/>
              </a:ext>
            </a:extLst>
          </p:cNvPr>
          <p:cNvSpPr txBox="1">
            <a:spLocks/>
          </p:cNvSpPr>
          <p:nvPr/>
        </p:nvSpPr>
        <p:spPr>
          <a:xfrm>
            <a:off x="515938" y="3805578"/>
            <a:ext cx="4431982" cy="28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Prepared by Muhammad </a:t>
            </a:r>
            <a:r>
              <a:rPr lang="en-US" err="1"/>
              <a:t>Zariff</a:t>
            </a:r>
            <a:r>
              <a:rPr lang="en-US"/>
              <a:t> Wafiy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EE34C1-3108-EA86-AE08-33B1ECE274E8}"/>
              </a:ext>
            </a:extLst>
          </p:cNvPr>
          <p:cNvSpPr>
            <a:spLocks noGrp="1"/>
          </p:cNvSpPr>
          <p:nvPr/>
        </p:nvSpPr>
        <p:spPr>
          <a:xfrm>
            <a:off x="515938" y="4409159"/>
            <a:ext cx="4708068" cy="306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/>
                <a:cs typeface="Arial"/>
              </a:rPr>
              <a:t>Presentation to Dr. Nor Liyana Mohd Shuib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2940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4A50F-23A9-7143-9748-5C0CC0FA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Introduction to Unstructured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724DBB-BFF9-EFB9-2DEC-A765B5E57A2A}"/>
              </a:ext>
            </a:extLst>
          </p:cNvPr>
          <p:cNvSpPr/>
          <p:nvPr/>
        </p:nvSpPr>
        <p:spPr>
          <a:xfrm>
            <a:off x="7916090" y="2758796"/>
            <a:ext cx="3703320" cy="913542"/>
          </a:xfrm>
          <a:prstGeom prst="roundRect">
            <a:avLst/>
          </a:prstGeom>
          <a:noFill/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Manual Efforts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Verdana" panose="020B0604030504040204" pitchFamily="34" charset="0"/>
                <a:cs typeface="+mn-cs"/>
              </a:rPr>
              <a:t>Unstructured data demands manual sorting, extraction, and cleaning due to its diverse</a:t>
            </a:r>
            <a:r>
              <a:rPr lang="en-US" sz="1400" i="1">
                <a:solidFill>
                  <a:prstClr val="black"/>
                </a:solidFill>
                <a:latin typeface="Museo Sans 300" panose="02000000000000000000" pitchFamily="50" charset="0"/>
                <a:ea typeface="Verdana" panose="020B0604030504040204" pitchFamily="34" charset="0"/>
              </a:rPr>
              <a:t> &amp;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Verdana" panose="020B0604030504040204" pitchFamily="34" charset="0"/>
                <a:cs typeface="+mn-cs"/>
              </a:rPr>
              <a:t>disorganized nature.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1483-15B7-4EF4-3A31-C2567D0F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1" y="4351949"/>
            <a:ext cx="640080" cy="6400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1E18C-E328-85C7-AD1B-D1E07520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095" y="5756094"/>
            <a:ext cx="640080" cy="640080"/>
          </a:xfrm>
          <a:prstGeom prst="rect">
            <a:avLst/>
          </a:prstGeom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0A72C1-7E09-4C46-6E29-D4DCFF8EC271}"/>
              </a:ext>
            </a:extLst>
          </p:cNvPr>
          <p:cNvSpPr/>
          <p:nvPr/>
        </p:nvSpPr>
        <p:spPr>
          <a:xfrm>
            <a:off x="7918117" y="4174599"/>
            <a:ext cx="3706466" cy="944848"/>
          </a:xfrm>
          <a:prstGeom prst="roundRect">
            <a:avLst/>
          </a:prstGeom>
          <a:noFill/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Human Error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Verdana" panose="020B0604030504040204" pitchFamily="34" charset="0"/>
                <a:cs typeface="+mn-cs"/>
              </a:rPr>
              <a:t>Manual extraction is susceptible to human errors, leading to data mismatches, inaccuracies, and inconsistencies.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DFD917-2A73-C14A-9B4A-E38AEA56E83C}"/>
              </a:ext>
            </a:extLst>
          </p:cNvPr>
          <p:cNvSpPr/>
          <p:nvPr/>
        </p:nvSpPr>
        <p:spPr>
          <a:xfrm>
            <a:off x="7916090" y="5599307"/>
            <a:ext cx="3703320" cy="939069"/>
          </a:xfrm>
          <a:prstGeom prst="roundRect">
            <a:avLst/>
          </a:prstGeom>
          <a:solidFill>
            <a:schemeClr val="bg1"/>
          </a:solidFill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Time Consuming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Time-spent most on extraction rather than analysis, hindering business productivity and efficiency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17F0C4-1124-76E8-276A-C3F45ADE61D1}"/>
              </a:ext>
            </a:extLst>
          </p:cNvPr>
          <p:cNvSpPr/>
          <p:nvPr/>
        </p:nvSpPr>
        <p:spPr>
          <a:xfrm>
            <a:off x="6707647" y="2759946"/>
            <a:ext cx="914400" cy="914400"/>
          </a:xfrm>
          <a:prstGeom prst="flowChartConnector">
            <a:avLst/>
          </a:prstGeom>
          <a:noFill/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9EF22FB-7C93-EAE7-4E31-CAA408495090}"/>
              </a:ext>
            </a:extLst>
          </p:cNvPr>
          <p:cNvSpPr/>
          <p:nvPr/>
        </p:nvSpPr>
        <p:spPr>
          <a:xfrm>
            <a:off x="6707647" y="4222450"/>
            <a:ext cx="914400" cy="914400"/>
          </a:xfrm>
          <a:prstGeom prst="flowChartConnector">
            <a:avLst/>
          </a:prstGeom>
          <a:noFill/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6A18ADF-720F-82B0-C475-2915552DF3CC}"/>
              </a:ext>
            </a:extLst>
          </p:cNvPr>
          <p:cNvSpPr/>
          <p:nvPr/>
        </p:nvSpPr>
        <p:spPr>
          <a:xfrm>
            <a:off x="6707647" y="5605051"/>
            <a:ext cx="914400" cy="914400"/>
          </a:xfrm>
          <a:prstGeom prst="flowChartConnector">
            <a:avLst/>
          </a:prstGeom>
          <a:noFill/>
          <a:ln>
            <a:solidFill>
              <a:srgbClr val="00A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3AC17-686F-E085-A014-89D8F7280029}"/>
              </a:ext>
            </a:extLst>
          </p:cNvPr>
          <p:cNvSpPr txBox="1"/>
          <p:nvPr/>
        </p:nvSpPr>
        <p:spPr>
          <a:xfrm>
            <a:off x="318414" y="1006048"/>
            <a:ext cx="10499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20419A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80%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of enterprise data is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20419A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unstructured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3CCB1-815E-FD7C-706B-286D47363DCF}"/>
              </a:ext>
            </a:extLst>
          </p:cNvPr>
          <p:cNvSpPr txBox="1"/>
          <p:nvPr/>
        </p:nvSpPr>
        <p:spPr>
          <a:xfrm>
            <a:off x="5568406" y="1419399"/>
            <a:ext cx="11411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- GARTNER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C0125B-46F6-E713-751D-AA3E06D72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275" y="2877025"/>
            <a:ext cx="701752" cy="701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72F7F-ADCC-758E-A465-47AA0467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647" y="4427006"/>
            <a:ext cx="505287" cy="505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94317F-A66A-4523-D2BB-30B72A563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988" y="5756094"/>
            <a:ext cx="632603" cy="632603"/>
          </a:xfrm>
          <a:prstGeom prst="rect">
            <a:avLst/>
          </a:prstGeom>
        </p:spPr>
      </p:pic>
      <p:graphicFrame>
        <p:nvGraphicFramePr>
          <p:cNvPr id="19" name="Table 691">
            <a:extLst>
              <a:ext uri="{FF2B5EF4-FFF2-40B4-BE49-F238E27FC236}">
                <a16:creationId xmlns:a16="http://schemas.microsoft.com/office/drawing/2014/main" id="{335F1420-2FBF-2196-2EEB-615F535B0065}"/>
              </a:ext>
            </a:extLst>
          </p:cNvPr>
          <p:cNvGraphicFramePr>
            <a:graphicFrameLocks noGrp="1"/>
          </p:cNvGraphicFramePr>
          <p:nvPr/>
        </p:nvGraphicFramePr>
        <p:xfrm>
          <a:off x="6878769" y="1549139"/>
          <a:ext cx="2641868" cy="89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67">
                  <a:extLst>
                    <a:ext uri="{9D8B030D-6E8A-4147-A177-3AD203B41FA5}">
                      <a16:colId xmlns:a16="http://schemas.microsoft.com/office/drawing/2014/main" val="767114847"/>
                    </a:ext>
                  </a:extLst>
                </a:gridCol>
                <a:gridCol w="660467">
                  <a:extLst>
                    <a:ext uri="{9D8B030D-6E8A-4147-A177-3AD203B41FA5}">
                      <a16:colId xmlns:a16="http://schemas.microsoft.com/office/drawing/2014/main" val="2063744203"/>
                    </a:ext>
                  </a:extLst>
                </a:gridCol>
                <a:gridCol w="660467">
                  <a:extLst>
                    <a:ext uri="{9D8B030D-6E8A-4147-A177-3AD203B41FA5}">
                      <a16:colId xmlns:a16="http://schemas.microsoft.com/office/drawing/2014/main" val="1242326873"/>
                    </a:ext>
                  </a:extLst>
                </a:gridCol>
                <a:gridCol w="660467">
                  <a:extLst>
                    <a:ext uri="{9D8B030D-6E8A-4147-A177-3AD203B41FA5}">
                      <a16:colId xmlns:a16="http://schemas.microsoft.com/office/drawing/2014/main" val="13091815"/>
                    </a:ext>
                  </a:extLst>
                </a:gridCol>
              </a:tblGrid>
              <a:tr h="56420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67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Text file and documents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Emails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Images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Audio files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457569"/>
                  </a:ext>
                </a:extLst>
              </a:tr>
            </a:tbl>
          </a:graphicData>
        </a:graphic>
      </p:graphicFrame>
      <p:pic>
        <p:nvPicPr>
          <p:cNvPr id="20" name="Graphic 19" descr="Document with solid fill">
            <a:extLst>
              <a:ext uri="{FF2B5EF4-FFF2-40B4-BE49-F238E27FC236}">
                <a16:creationId xmlns:a16="http://schemas.microsoft.com/office/drawing/2014/main" id="{2D94B515-749F-4483-DE63-F5D588D2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3917" y="1583178"/>
            <a:ext cx="486313" cy="486313"/>
          </a:xfrm>
          <a:prstGeom prst="rect">
            <a:avLst/>
          </a:prstGeom>
        </p:spPr>
      </p:pic>
      <p:pic>
        <p:nvPicPr>
          <p:cNvPr id="21" name="Graphic 20" descr="Images with solid fill">
            <a:extLst>
              <a:ext uri="{FF2B5EF4-FFF2-40B4-BE49-F238E27FC236}">
                <a16:creationId xmlns:a16="http://schemas.microsoft.com/office/drawing/2014/main" id="{16914E39-6924-256B-B6AB-FFA5937DA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6167" y="1583178"/>
            <a:ext cx="486000" cy="486000"/>
          </a:xfrm>
          <a:prstGeom prst="rect">
            <a:avLst/>
          </a:prstGeom>
        </p:spPr>
      </p:pic>
      <p:pic>
        <p:nvPicPr>
          <p:cNvPr id="22" name="Graphic 21" descr="Email with solid fill">
            <a:extLst>
              <a:ext uri="{FF2B5EF4-FFF2-40B4-BE49-F238E27FC236}">
                <a16:creationId xmlns:a16="http://schemas.microsoft.com/office/drawing/2014/main" id="{C2BD08D7-33B8-AF82-FA44-3C1AC0259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5533" y="1583178"/>
            <a:ext cx="486000" cy="486000"/>
          </a:xfrm>
          <a:prstGeom prst="rect">
            <a:avLst/>
          </a:prstGeom>
        </p:spPr>
      </p:pic>
      <p:pic>
        <p:nvPicPr>
          <p:cNvPr id="23" name="Graphic 22" descr="Volume with solid fill">
            <a:extLst>
              <a:ext uri="{FF2B5EF4-FFF2-40B4-BE49-F238E27FC236}">
                <a16:creationId xmlns:a16="http://schemas.microsoft.com/office/drawing/2014/main" id="{CFFCE946-3E04-9096-4C9A-A50C0A17D2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6801" y="1583178"/>
            <a:ext cx="486000" cy="486000"/>
          </a:xfrm>
          <a:prstGeom prst="rect">
            <a:avLst/>
          </a:prstGeom>
        </p:spPr>
      </p:pic>
      <p:pic>
        <p:nvPicPr>
          <p:cNvPr id="24" name="Graphic 23" descr="Online Network with solid fill">
            <a:extLst>
              <a:ext uri="{FF2B5EF4-FFF2-40B4-BE49-F238E27FC236}">
                <a16:creationId xmlns:a16="http://schemas.microsoft.com/office/drawing/2014/main" id="{C1304D4D-CED5-D3F2-5227-B0B835E47F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64023" y="1559672"/>
            <a:ext cx="486000" cy="486000"/>
          </a:xfrm>
          <a:prstGeom prst="rect">
            <a:avLst/>
          </a:prstGeom>
        </p:spPr>
      </p:pic>
      <p:pic>
        <p:nvPicPr>
          <p:cNvPr id="25" name="Graphic 24" descr="Internet with solid fill">
            <a:extLst>
              <a:ext uri="{FF2B5EF4-FFF2-40B4-BE49-F238E27FC236}">
                <a16:creationId xmlns:a16="http://schemas.microsoft.com/office/drawing/2014/main" id="{D113257E-77AE-DE93-2AEA-A78985B80C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15785" y="1604979"/>
            <a:ext cx="486000" cy="486000"/>
          </a:xfrm>
          <a:prstGeom prst="rect">
            <a:avLst/>
          </a:prstGeom>
        </p:spPr>
      </p:pic>
      <p:pic>
        <p:nvPicPr>
          <p:cNvPr id="26" name="Graphic 25" descr="Presentation with media with solid fill">
            <a:extLst>
              <a:ext uri="{FF2B5EF4-FFF2-40B4-BE49-F238E27FC236}">
                <a16:creationId xmlns:a16="http://schemas.microsoft.com/office/drawing/2014/main" id="{23B001F0-6F77-B62B-D04B-59E48375A7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28035" y="1585703"/>
            <a:ext cx="486000" cy="486000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9964770-5EF6-E002-6CA1-640224418BD5}"/>
              </a:ext>
            </a:extLst>
          </p:cNvPr>
          <p:cNvGraphicFramePr>
            <a:graphicFrameLocks noGrp="1"/>
          </p:cNvGraphicFramePr>
          <p:nvPr/>
        </p:nvGraphicFramePr>
        <p:xfrm>
          <a:off x="9520637" y="1547473"/>
          <a:ext cx="1981401" cy="89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67">
                  <a:extLst>
                    <a:ext uri="{9D8B030D-6E8A-4147-A177-3AD203B41FA5}">
                      <a16:colId xmlns:a16="http://schemas.microsoft.com/office/drawing/2014/main" val="33525922"/>
                    </a:ext>
                  </a:extLst>
                </a:gridCol>
                <a:gridCol w="660467">
                  <a:extLst>
                    <a:ext uri="{9D8B030D-6E8A-4147-A177-3AD203B41FA5}">
                      <a16:colId xmlns:a16="http://schemas.microsoft.com/office/drawing/2014/main" val="648934208"/>
                    </a:ext>
                  </a:extLst>
                </a:gridCol>
                <a:gridCol w="660467">
                  <a:extLst>
                    <a:ext uri="{9D8B030D-6E8A-4147-A177-3AD203B41FA5}">
                      <a16:colId xmlns:a16="http://schemas.microsoft.com/office/drawing/2014/main" val="1744411359"/>
                    </a:ext>
                  </a:extLst>
                </a:gridCol>
              </a:tblGrid>
              <a:tr h="564200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429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Server, website etc.</a:t>
                      </a:r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Social media data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Video files</a:t>
                      </a:r>
                      <a:endParaRPr lang="en-MY" sz="800"/>
                    </a:p>
                  </a:txBody>
                  <a:tcPr marL="36000" marR="36000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3059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CD85AC6-0830-791A-F2D0-99C1319FB349}"/>
              </a:ext>
            </a:extLst>
          </p:cNvPr>
          <p:cNvSpPr txBox="1"/>
          <p:nvPr/>
        </p:nvSpPr>
        <p:spPr>
          <a:xfrm>
            <a:off x="7323392" y="1260364"/>
            <a:ext cx="3723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Example of unstructured data format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2A37A8-645B-4C68-287C-82F64A6356A1}"/>
              </a:ext>
            </a:extLst>
          </p:cNvPr>
          <p:cNvGrpSpPr/>
          <p:nvPr/>
        </p:nvGrpSpPr>
        <p:grpSpPr>
          <a:xfrm>
            <a:off x="557591" y="2817976"/>
            <a:ext cx="5122686" cy="4475586"/>
            <a:chOff x="964492" y="2507905"/>
            <a:chExt cx="3439187" cy="353885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E50C85-6F53-D6C7-84C4-F14CA2278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alphaModFix amt="85000"/>
            </a:blip>
            <a:srcRect b="17051"/>
            <a:stretch/>
          </p:blipFill>
          <p:spPr>
            <a:xfrm>
              <a:off x="1331787" y="2507905"/>
              <a:ext cx="1414252" cy="193871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1B9F8EE-0F8D-054F-A503-8ADB74C0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5000"/>
            </a:blip>
            <a:stretch>
              <a:fillRect/>
            </a:stretch>
          </p:blipFill>
          <p:spPr>
            <a:xfrm>
              <a:off x="2668375" y="2764956"/>
              <a:ext cx="1642605" cy="22540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C9EFF28-8BEE-A835-31C0-493D97EE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alphaModFix amt="85000"/>
            </a:blip>
            <a:stretch>
              <a:fillRect/>
            </a:stretch>
          </p:blipFill>
          <p:spPr>
            <a:xfrm>
              <a:off x="964492" y="4168399"/>
              <a:ext cx="1961875" cy="141224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7C4C020-4153-B38A-A0E6-14A12A76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alphaModFix amt="85000"/>
            </a:blip>
            <a:stretch>
              <a:fillRect/>
            </a:stretch>
          </p:blipFill>
          <p:spPr>
            <a:xfrm>
              <a:off x="3141383" y="4401158"/>
              <a:ext cx="1262296" cy="164560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03B64E-6B1D-0A15-3114-FFCA43B55E66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7164847" y="3674346"/>
            <a:ext cx="0" cy="548104"/>
          </a:xfrm>
          <a:prstGeom prst="line">
            <a:avLst/>
          </a:prstGeom>
          <a:ln w="9525">
            <a:solidFill>
              <a:srgbClr val="00B1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D9FBCA-6766-2F46-FC5D-6242DF03651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7164847" y="5136850"/>
            <a:ext cx="0" cy="468201"/>
          </a:xfrm>
          <a:prstGeom prst="line">
            <a:avLst/>
          </a:prstGeom>
          <a:ln w="9525">
            <a:solidFill>
              <a:srgbClr val="00B1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393DCD-CC58-11AF-AE97-893FCE1B525C}"/>
              </a:ext>
            </a:extLst>
          </p:cNvPr>
          <p:cNvCxnSpPr>
            <a:cxnSpLocks/>
            <a:stCxn id="38" idx="3"/>
            <a:endCxn id="11" idx="2"/>
          </p:cNvCxnSpPr>
          <p:nvPr/>
        </p:nvCxnSpPr>
        <p:spPr>
          <a:xfrm flipV="1">
            <a:off x="6058788" y="3217146"/>
            <a:ext cx="648859" cy="1486766"/>
          </a:xfrm>
          <a:prstGeom prst="line">
            <a:avLst/>
          </a:prstGeom>
          <a:ln>
            <a:solidFill>
              <a:srgbClr val="00A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9B7354-AA15-9257-6050-5C3A0512C5D8}"/>
              </a:ext>
            </a:extLst>
          </p:cNvPr>
          <p:cNvCxnSpPr>
            <a:cxnSpLocks/>
            <a:stCxn id="38" idx="2"/>
            <a:endCxn id="12" idx="2"/>
          </p:cNvCxnSpPr>
          <p:nvPr/>
        </p:nvCxnSpPr>
        <p:spPr>
          <a:xfrm flipV="1">
            <a:off x="6048495" y="4679650"/>
            <a:ext cx="659152" cy="698"/>
          </a:xfrm>
          <a:prstGeom prst="line">
            <a:avLst/>
          </a:prstGeom>
          <a:ln>
            <a:solidFill>
              <a:srgbClr val="00A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CD6B866A-A04D-C7A8-E40D-D980CFF509AB}"/>
              </a:ext>
            </a:extLst>
          </p:cNvPr>
          <p:cNvSpPr/>
          <p:nvPr/>
        </p:nvSpPr>
        <p:spPr>
          <a:xfrm>
            <a:off x="6048495" y="4647023"/>
            <a:ext cx="70284" cy="66650"/>
          </a:xfrm>
          <a:prstGeom prst="flowChartConnector">
            <a:avLst/>
          </a:prstGeom>
          <a:solidFill>
            <a:srgbClr val="00A6AE"/>
          </a:solidFill>
          <a:ln>
            <a:solidFill>
              <a:srgbClr val="00A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D56A0B-F413-3306-1D4B-F5BB9EF19198}"/>
              </a:ext>
            </a:extLst>
          </p:cNvPr>
          <p:cNvCxnSpPr>
            <a:cxnSpLocks/>
            <a:stCxn id="38" idx="4"/>
            <a:endCxn id="13" idx="2"/>
          </p:cNvCxnSpPr>
          <p:nvPr/>
        </p:nvCxnSpPr>
        <p:spPr>
          <a:xfrm>
            <a:off x="6083637" y="4713673"/>
            <a:ext cx="624010" cy="1348578"/>
          </a:xfrm>
          <a:prstGeom prst="line">
            <a:avLst/>
          </a:prstGeom>
          <a:ln>
            <a:solidFill>
              <a:srgbClr val="00A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BD085B7-412B-925E-3AAC-F7A7A027FB80}"/>
              </a:ext>
            </a:extLst>
          </p:cNvPr>
          <p:cNvSpPr/>
          <p:nvPr/>
        </p:nvSpPr>
        <p:spPr>
          <a:xfrm>
            <a:off x="689446" y="1672488"/>
            <a:ext cx="1477287" cy="952010"/>
          </a:xfrm>
          <a:prstGeom prst="rect">
            <a:avLst/>
          </a:prstGeom>
          <a:noFill/>
          <a:ln w="12700" cap="flat" cmpd="sng" algn="ctr">
            <a:solidFill>
              <a:srgbClr val="20419A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&gt; 45M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Documents at enterprise content repository</a:t>
            </a:r>
            <a:endParaRPr kumimoji="0" lang="en-MY" sz="9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F4D6-C8E8-A18F-DDEA-56EA3AA34D68}"/>
              </a:ext>
            </a:extLst>
          </p:cNvPr>
          <p:cNvSpPr/>
          <p:nvPr/>
        </p:nvSpPr>
        <p:spPr>
          <a:xfrm>
            <a:off x="2328971" y="1672488"/>
            <a:ext cx="1477287" cy="952010"/>
          </a:xfrm>
          <a:prstGeom prst="rect">
            <a:avLst/>
          </a:prstGeom>
          <a:noFill/>
          <a:ln w="12700" cap="flat" cmpd="sng" algn="ctr">
            <a:solidFill>
              <a:srgbClr val="20419A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&gt; 65TB</a:t>
            </a:r>
            <a:endParaRPr kumimoji="0" lang="en-US" sz="24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300" panose="02000000000000000000" pitchFamily="50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7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42" name="Graphic 41" descr="Database outline">
            <a:extLst>
              <a:ext uri="{FF2B5EF4-FFF2-40B4-BE49-F238E27FC236}">
                <a16:creationId xmlns:a16="http://schemas.microsoft.com/office/drawing/2014/main" id="{36A72CB1-20DB-607C-2F58-EB972D72C0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38125" y="2104107"/>
            <a:ext cx="385359" cy="38535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5A9B5A5-7E88-0BF1-EC17-9466FDC243EA}"/>
              </a:ext>
            </a:extLst>
          </p:cNvPr>
          <p:cNvSpPr/>
          <p:nvPr/>
        </p:nvSpPr>
        <p:spPr>
          <a:xfrm>
            <a:off x="3968496" y="1674701"/>
            <a:ext cx="1708307" cy="952010"/>
          </a:xfrm>
          <a:prstGeom prst="rect">
            <a:avLst/>
          </a:prstGeom>
          <a:noFill/>
          <a:ln w="12700" cap="flat" cmpd="sng" algn="ctr">
            <a:solidFill>
              <a:srgbClr val="20419A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&gt; 126k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Boxes in PETRONAS Record Centre (PRC) only</a:t>
            </a:r>
            <a:endParaRPr kumimoji="0" lang="en-MY" sz="9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5C5A50-1C71-12F7-4DDC-1F78A51E4BF7}"/>
              </a:ext>
            </a:extLst>
          </p:cNvPr>
          <p:cNvSpPr txBox="1"/>
          <p:nvPr/>
        </p:nvSpPr>
        <p:spPr>
          <a:xfrm>
            <a:off x="2029753" y="1960564"/>
            <a:ext cx="449631" cy="38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=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ECDC8-053A-439B-E421-BDBEE5E09DD5}"/>
              </a:ext>
            </a:extLst>
          </p:cNvPr>
          <p:cNvSpPr txBox="1"/>
          <p:nvPr/>
        </p:nvSpPr>
        <p:spPr>
          <a:xfrm>
            <a:off x="3670580" y="1962881"/>
            <a:ext cx="449631" cy="38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=</a:t>
            </a:r>
          </a:p>
        </p:txBody>
      </p:sp>
      <p:pic>
        <p:nvPicPr>
          <p:cNvPr id="46" name="Picture 9" descr="A picture containing text, furniture, table&#10;&#10;Description automatically generated">
            <a:extLst>
              <a:ext uri="{FF2B5EF4-FFF2-40B4-BE49-F238E27FC236}">
                <a16:creationId xmlns:a16="http://schemas.microsoft.com/office/drawing/2014/main" id="{30CF56C1-37B1-615E-C7BC-8493FBF000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9211" y1="29870" x2="85526" y2="74026"/>
                        <a14:foregroundMark x1="85526" y1="74026" x2="85526" y2="88312"/>
                        <a14:foregroundMark x1="14474" y1="28571" x2="85526" y2="37662"/>
                        <a14:foregroundMark x1="34211" y1="87013" x2="14474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675" y="1824262"/>
            <a:ext cx="328130" cy="333950"/>
          </a:xfrm>
          <a:prstGeom prst="rect">
            <a:avLst/>
          </a:prstGeom>
        </p:spPr>
      </p:pic>
      <p:sp>
        <p:nvSpPr>
          <p:cNvPr id="48" name="Footer Placeholder 73">
            <a:extLst>
              <a:ext uri="{FF2B5EF4-FFF2-40B4-BE49-F238E27FC236}">
                <a16:creationId xmlns:a16="http://schemas.microsoft.com/office/drawing/2014/main" id="{786C4119-DFD8-4F16-94F0-047F05E573E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3475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Museo Sans 900" panose="02000000000000000000" pitchFamily="50" charset="0"/>
              </a:rPr>
              <a:t>High level process of unstructured data enablement with EDH via Azure Cognitive Services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4A96F-4E00-5843-673A-216D6EE1A81E}"/>
              </a:ext>
            </a:extLst>
          </p:cNvPr>
          <p:cNvSpPr/>
          <p:nvPr/>
        </p:nvSpPr>
        <p:spPr>
          <a:xfrm>
            <a:off x="4450080" y="2952954"/>
            <a:ext cx="2936239" cy="157778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14" descr="See the source image">
            <a:extLst>
              <a:ext uri="{FF2B5EF4-FFF2-40B4-BE49-F238E27FC236}">
                <a16:creationId xmlns:a16="http://schemas.microsoft.com/office/drawing/2014/main" id="{37E71ADB-6921-1BB4-1AF2-C4A7BD0C8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000" y1="71000" x2="72000" y2="69000"/>
                        <a14:foregroundMark x1="63000" y1="62000" x2="64000" y2="73000"/>
                        <a14:foregroundMark x1="59000" y1="64000" x2="57000" y2="67000"/>
                        <a14:foregroundMark x1="57000" y1="56000" x2="55000" y2="47000"/>
                        <a14:foregroundMark x1="46000" y1="31000" x2="39000" y2="49000"/>
                        <a14:foregroundMark x1="32000" y1="36000" x2="41000" y2="73000"/>
                        <a14:foregroundMark x1="32000" y1="42000" x2="32000" y2="55000"/>
                        <a14:foregroundMark x1="77000" y1="62000" x2="72000" y2="58000"/>
                        <a14:foregroundMark x1="59000" y1="67000" x2="73000" y2="66000"/>
                        <a14:foregroundMark x1="28000" y1="75000" x2="26000" y2="27000"/>
                        <a14:foregroundMark x1="46000" y1="40000" x2="57000" y2="49000"/>
                        <a14:foregroundMark x1="46000" y1="35000" x2="57000" y2="56000"/>
                        <a14:foregroundMark x1="58000" y1="56000" x2="67000" y2="76000"/>
                        <a14:foregroundMark x1="34000" y1="33000" x2="6100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93" y="3259673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5814CFB5-7142-A833-27A9-6FC45695AF7B}"/>
              </a:ext>
            </a:extLst>
          </p:cNvPr>
          <p:cNvSpPr/>
          <p:nvPr/>
        </p:nvSpPr>
        <p:spPr>
          <a:xfrm>
            <a:off x="5546055" y="2573901"/>
            <a:ext cx="731520" cy="731520"/>
          </a:xfrm>
          <a:prstGeom prst="flowChartConnector">
            <a:avLst/>
          </a:prstGeom>
          <a:solidFill>
            <a:srgbClr val="FFFFFF"/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2" name="Picture 51" descr="Computer Vision API | Microsoft Power Automate">
            <a:extLst>
              <a:ext uri="{FF2B5EF4-FFF2-40B4-BE49-F238E27FC236}">
                <a16:creationId xmlns:a16="http://schemas.microsoft.com/office/drawing/2014/main" id="{DE70B810-1403-B8A3-AD05-CA1DDD38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957" y1="37391" x2="76087" y2="44348"/>
                        <a14:foregroundMark x1="68261" y1="43043" x2="37391" y2="63913"/>
                        <a14:foregroundMark x1="61739" y1="54348" x2="45652" y2="69565"/>
                        <a14:foregroundMark x1="64783" y1="54348" x2="47826" y2="67391"/>
                        <a14:foregroundMark x1="65652" y1="46957" x2="26957" y2="58261"/>
                        <a14:foregroundMark x1="47826" y1="47826" x2="22174" y2="51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19" y="3268526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7B537EB-AFEA-9588-6372-3CBE4580DA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567" t="18632" r="27097"/>
          <a:stretch/>
        </p:blipFill>
        <p:spPr>
          <a:xfrm>
            <a:off x="6387852" y="3261078"/>
            <a:ext cx="886649" cy="914400"/>
          </a:xfrm>
          <a:prstGeom prst="rect">
            <a:avLst/>
          </a:prstGeom>
        </p:spPr>
      </p:pic>
      <p:pic>
        <p:nvPicPr>
          <p:cNvPr id="54" name="Picture 53" descr="A picture containing text&#10;&#10;Description automatically generated">
            <a:extLst>
              <a:ext uri="{FF2B5EF4-FFF2-40B4-BE49-F238E27FC236}">
                <a16:creationId xmlns:a16="http://schemas.microsoft.com/office/drawing/2014/main" id="{5D93585D-72C8-F6FE-C8C7-C09F92BDB3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6" r="31186" b="28521"/>
          <a:stretch/>
        </p:blipFill>
        <p:spPr>
          <a:xfrm>
            <a:off x="5644043" y="2721416"/>
            <a:ext cx="561783" cy="367144"/>
          </a:xfrm>
          <a:prstGeom prst="rect">
            <a:avLst/>
          </a:prstGeom>
        </p:spPr>
      </p:pic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6DA88F38-888E-B7F8-9408-8F8E6C9FC155}"/>
              </a:ext>
            </a:extLst>
          </p:cNvPr>
          <p:cNvSpPr/>
          <p:nvPr/>
        </p:nvSpPr>
        <p:spPr>
          <a:xfrm>
            <a:off x="5546055" y="2554543"/>
            <a:ext cx="731520" cy="731520"/>
          </a:xfrm>
          <a:prstGeom prst="flowChartConnector">
            <a:avLst/>
          </a:prstGeom>
          <a:noFill/>
          <a:ln w="12700" cap="flat" cmpd="sng" algn="ctr">
            <a:solidFill>
              <a:srgbClr val="20419A">
                <a:shade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A7BC19-2576-7EDA-EC8F-78C8942EF949}"/>
              </a:ext>
            </a:extLst>
          </p:cNvPr>
          <p:cNvSpPr txBox="1"/>
          <p:nvPr/>
        </p:nvSpPr>
        <p:spPr>
          <a:xfrm>
            <a:off x="4524381" y="3996940"/>
            <a:ext cx="98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 Recognizer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8CBF88-B8C9-5F55-DEE5-2CA59CECE4DC}"/>
              </a:ext>
            </a:extLst>
          </p:cNvPr>
          <p:cNvSpPr txBox="1"/>
          <p:nvPr/>
        </p:nvSpPr>
        <p:spPr>
          <a:xfrm>
            <a:off x="5486584" y="3990603"/>
            <a:ext cx="86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Custom</a:t>
            </a:r>
          </a:p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40FE06-D36E-BFE3-0C61-F98972C4A257}"/>
              </a:ext>
            </a:extLst>
          </p:cNvPr>
          <p:cNvSpPr txBox="1"/>
          <p:nvPr/>
        </p:nvSpPr>
        <p:spPr>
          <a:xfrm>
            <a:off x="6329679" y="3975423"/>
            <a:ext cx="98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755C89B-71B5-F56D-E754-1BE9088243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155" t="2074" r="31014" b="8889"/>
          <a:stretch/>
        </p:blipFill>
        <p:spPr>
          <a:xfrm>
            <a:off x="3012700" y="3330835"/>
            <a:ext cx="611244" cy="82296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BF9E10-F219-650F-F5CE-A9324B47E156}"/>
              </a:ext>
            </a:extLst>
          </p:cNvPr>
          <p:cNvSpPr txBox="1"/>
          <p:nvPr/>
        </p:nvSpPr>
        <p:spPr>
          <a:xfrm>
            <a:off x="835908" y="2817929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Databases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9D8844-B62A-42E4-B63C-A2DC6DEC6282}"/>
              </a:ext>
            </a:extLst>
          </p:cNvPr>
          <p:cNvSpPr txBox="1"/>
          <p:nvPr/>
        </p:nvSpPr>
        <p:spPr>
          <a:xfrm>
            <a:off x="824407" y="4823191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Repositories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D4BBE959-378D-7320-795B-017BA9A4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69" y="22642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0D3DA424-22E4-D3A9-9A44-C173D79F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BFD73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88" y="3194665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4D8017-9212-8AC1-8446-9E33AD56E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468" y="4159894"/>
            <a:ext cx="640080" cy="6400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C566BF6-0E17-FE59-E4BD-B6CCD9A1748E}"/>
              </a:ext>
            </a:extLst>
          </p:cNvPr>
          <p:cNvSpPr txBox="1"/>
          <p:nvPr/>
        </p:nvSpPr>
        <p:spPr>
          <a:xfrm>
            <a:off x="860355" y="3727626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A000F2-B7D0-4015-1FB0-1A83A4414281}"/>
              </a:ext>
            </a:extLst>
          </p:cNvPr>
          <p:cNvSpPr/>
          <p:nvPr/>
        </p:nvSpPr>
        <p:spPr>
          <a:xfrm>
            <a:off x="788718" y="2006338"/>
            <a:ext cx="1307742" cy="3200400"/>
          </a:xfrm>
          <a:prstGeom prst="rect">
            <a:avLst/>
          </a:prstGeom>
          <a:noFill/>
          <a:ln w="12700" cap="flat" cmpd="sng" algn="ctr">
            <a:solidFill>
              <a:srgbClr val="DFDEDE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3ED87F-4B0C-7B71-9251-0713AF4B4A87}"/>
              </a:ext>
            </a:extLst>
          </p:cNvPr>
          <p:cNvSpPr txBox="1"/>
          <p:nvPr/>
        </p:nvSpPr>
        <p:spPr>
          <a:xfrm rot="16200000">
            <a:off x="-397216" y="3531508"/>
            <a:ext cx="2037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Data Sources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FD03FF-6E5C-1FB2-4013-C91459605AC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096460" y="3738598"/>
            <a:ext cx="673222" cy="5768"/>
          </a:xfrm>
          <a:prstGeom prst="straightConnector1">
            <a:avLst/>
          </a:prstGeom>
          <a:noFill/>
          <a:ln w="6350" cap="flat" cmpd="sng" algn="ctr">
            <a:solidFill>
              <a:srgbClr val="20419A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CF3B6D67-6641-5BB7-69ED-551EC31A20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r="23465"/>
          <a:stretch/>
        </p:blipFill>
        <p:spPr>
          <a:xfrm>
            <a:off x="7968689" y="3377938"/>
            <a:ext cx="662115" cy="457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00BB8AF-A530-E1A3-021D-7FAE10BA9F6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55" t="12296" r="35384" b="32763"/>
          <a:stretch/>
        </p:blipFill>
        <p:spPr>
          <a:xfrm>
            <a:off x="8537899" y="3663054"/>
            <a:ext cx="426965" cy="457200"/>
          </a:xfrm>
          <a:prstGeom prst="rect">
            <a:avLst/>
          </a:prstGeom>
        </p:spPr>
      </p:pic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86ED8F4-9DAE-5C43-01FB-4AE18660517F}"/>
              </a:ext>
            </a:extLst>
          </p:cNvPr>
          <p:cNvSpPr/>
          <p:nvPr/>
        </p:nvSpPr>
        <p:spPr>
          <a:xfrm>
            <a:off x="7952034" y="3189958"/>
            <a:ext cx="1097280" cy="1097280"/>
          </a:xfrm>
          <a:prstGeom prst="flowChartConnector">
            <a:avLst/>
          </a:prstGeom>
          <a:noFill/>
          <a:ln w="12700" cap="flat" cmpd="sng" algn="ctr">
            <a:solidFill>
              <a:srgbClr val="20419A">
                <a:shade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74B8956C-093E-CB53-795D-CBD7B2B546B8}"/>
              </a:ext>
            </a:extLst>
          </p:cNvPr>
          <p:cNvSpPr/>
          <p:nvPr/>
        </p:nvSpPr>
        <p:spPr>
          <a:xfrm>
            <a:off x="2769682" y="3189958"/>
            <a:ext cx="1097280" cy="1097280"/>
          </a:xfrm>
          <a:prstGeom prst="flowChartConnector">
            <a:avLst/>
          </a:prstGeom>
          <a:noFill/>
          <a:ln w="12700" cap="flat" cmpd="sng" algn="ctr">
            <a:solidFill>
              <a:srgbClr val="20419A">
                <a:shade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A10179-3033-5C29-CE15-81C28D894A77}"/>
              </a:ext>
            </a:extLst>
          </p:cNvPr>
          <p:cNvSpPr/>
          <p:nvPr/>
        </p:nvSpPr>
        <p:spPr>
          <a:xfrm>
            <a:off x="2534135" y="2006338"/>
            <a:ext cx="6776547" cy="3200400"/>
          </a:xfrm>
          <a:prstGeom prst="rect">
            <a:avLst/>
          </a:prstGeom>
          <a:noFill/>
          <a:ln w="12700" cap="flat" cmpd="sng" algn="ctr">
            <a:solidFill>
              <a:srgbClr val="DFDEDE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8EF769-8954-C68A-C7ED-124F2855D1AA}"/>
              </a:ext>
            </a:extLst>
          </p:cNvPr>
          <p:cNvSpPr txBox="1"/>
          <p:nvPr/>
        </p:nvSpPr>
        <p:spPr>
          <a:xfrm>
            <a:off x="9820296" y="2817929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890847-C6E8-2E75-34F5-90E191005DEB}"/>
              </a:ext>
            </a:extLst>
          </p:cNvPr>
          <p:cNvSpPr txBox="1"/>
          <p:nvPr/>
        </p:nvSpPr>
        <p:spPr>
          <a:xfrm>
            <a:off x="9808795" y="4823191"/>
            <a:ext cx="1226202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/>
                <a:ea typeface="Verdana"/>
              </a:rPr>
              <a:t>Application </a:t>
            </a:r>
            <a:r>
              <a:rPr lang="en-US" sz="1100" b="1" err="1">
                <a:solidFill>
                  <a:prstClr val="black">
                    <a:lumMod val="65000"/>
                    <a:lumOff val="35000"/>
                  </a:prstClr>
                </a:solidFill>
                <a:latin typeface="Verdana"/>
                <a:ea typeface="Verdana"/>
              </a:rPr>
              <a:t>Programme</a:t>
            </a: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/>
                <a:ea typeface="Verdana"/>
              </a:rPr>
              <a:t> Interfaces</a:t>
            </a:r>
            <a:endParaRPr lang="en-US" sz="1100" b="1">
              <a:solidFill>
                <a:prstClr val="black">
                  <a:lumMod val="65000"/>
                  <a:lumOff val="3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D4F94-9C7D-2A47-8CF2-132122EA6A30}"/>
              </a:ext>
            </a:extLst>
          </p:cNvPr>
          <p:cNvSpPr txBox="1"/>
          <p:nvPr/>
        </p:nvSpPr>
        <p:spPr>
          <a:xfrm>
            <a:off x="9844743" y="3727626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EDH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59630E-7474-2DF1-D21C-FF58F9CACA61}"/>
              </a:ext>
            </a:extLst>
          </p:cNvPr>
          <p:cNvSpPr/>
          <p:nvPr/>
        </p:nvSpPr>
        <p:spPr>
          <a:xfrm>
            <a:off x="9773106" y="2006338"/>
            <a:ext cx="1307742" cy="3429000"/>
          </a:xfrm>
          <a:prstGeom prst="rect">
            <a:avLst/>
          </a:prstGeom>
          <a:noFill/>
          <a:ln w="12700" cap="flat" cmpd="sng" algn="ctr">
            <a:solidFill>
              <a:srgbClr val="DFDEDE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5B82E595-C764-4B13-AAED-2A13AAE6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802" y="220686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Power Bi Logo png download - 782*521 - Free Transparent Power BI png ...">
            <a:extLst>
              <a:ext uri="{FF2B5EF4-FFF2-40B4-BE49-F238E27FC236}">
                <a16:creationId xmlns:a16="http://schemas.microsoft.com/office/drawing/2014/main" id="{2208E47E-49DD-D197-4E44-34A22DF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6444" y1="70556" x2="35778" y2="71667"/>
                        <a14:foregroundMark x1="36000" y1="68148" x2="36111" y2="67037"/>
                        <a14:foregroundMark x1="45333" y1="49815" x2="46778" y2="72593"/>
                        <a14:foregroundMark x1="56333" y1="58889" x2="56444" y2="72037"/>
                        <a14:foregroundMark x1="65333" y1="37222" x2="64222" y2="6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212" y="2500611"/>
            <a:ext cx="6096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B132C39-8BF8-7A01-BE01-091A91E9AA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42325" y="4210978"/>
            <a:ext cx="548640" cy="548640"/>
          </a:xfrm>
          <a:prstGeom prst="rect">
            <a:avLst/>
          </a:prstGeom>
        </p:spPr>
      </p:pic>
      <p:pic>
        <p:nvPicPr>
          <p:cNvPr id="81" name="Picture 80" descr="A picture containing graphics, font, graphic design, symbol&#10;&#10;Description automatically generated">
            <a:extLst>
              <a:ext uri="{FF2B5EF4-FFF2-40B4-BE49-F238E27FC236}">
                <a16:creationId xmlns:a16="http://schemas.microsoft.com/office/drawing/2014/main" id="{FD47D156-140B-2E20-349A-EBFD69BAFB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25" y="3334566"/>
            <a:ext cx="1056639" cy="36576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B606B24-A72D-DE81-B623-3FC416DAC3BA}"/>
              </a:ext>
            </a:extLst>
          </p:cNvPr>
          <p:cNvCxnSpPr>
            <a:cxnSpLocks/>
          </p:cNvCxnSpPr>
          <p:nvPr/>
        </p:nvCxnSpPr>
        <p:spPr>
          <a:xfrm flipV="1">
            <a:off x="9053308" y="3735714"/>
            <a:ext cx="731520" cy="5768"/>
          </a:xfrm>
          <a:prstGeom prst="straightConnector1">
            <a:avLst/>
          </a:prstGeom>
          <a:noFill/>
          <a:ln w="6350" cap="flat" cmpd="sng" algn="ctr">
            <a:solidFill>
              <a:srgbClr val="20419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E1FA9F7-1CE3-0AAD-94D7-5D876B5518EF}"/>
              </a:ext>
            </a:extLst>
          </p:cNvPr>
          <p:cNvCxnSpPr>
            <a:cxnSpLocks/>
            <a:stCxn id="72" idx="6"/>
            <a:endCxn id="7" idx="1"/>
          </p:cNvCxnSpPr>
          <p:nvPr/>
        </p:nvCxnSpPr>
        <p:spPr>
          <a:xfrm>
            <a:off x="3866962" y="3738598"/>
            <a:ext cx="583118" cy="3246"/>
          </a:xfrm>
          <a:prstGeom prst="straightConnector1">
            <a:avLst/>
          </a:prstGeom>
          <a:noFill/>
          <a:ln w="6350" cap="flat" cmpd="sng" algn="ctr">
            <a:solidFill>
              <a:srgbClr val="20419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B1CB83-C0F5-A2B3-A2ED-35A151D169D5}"/>
              </a:ext>
            </a:extLst>
          </p:cNvPr>
          <p:cNvCxnSpPr>
            <a:cxnSpLocks/>
            <a:stCxn id="7" idx="3"/>
            <a:endCxn id="71" idx="2"/>
          </p:cNvCxnSpPr>
          <p:nvPr/>
        </p:nvCxnSpPr>
        <p:spPr>
          <a:xfrm flipV="1">
            <a:off x="7386319" y="3738598"/>
            <a:ext cx="565715" cy="3246"/>
          </a:xfrm>
          <a:prstGeom prst="straightConnector1">
            <a:avLst/>
          </a:prstGeom>
          <a:noFill/>
          <a:ln w="6350" cap="flat" cmpd="sng" algn="ctr">
            <a:solidFill>
              <a:srgbClr val="20419A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5" name="Picture 2" descr="Databricks | Tallan">
            <a:extLst>
              <a:ext uri="{FF2B5EF4-FFF2-40B4-BE49-F238E27FC236}">
                <a16:creationId xmlns:a16="http://schemas.microsoft.com/office/drawing/2014/main" id="{C8EA6B76-D84F-A079-148F-CA06DDB1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17" y="4953996"/>
            <a:ext cx="1148889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9">
            <a:extLst>
              <a:ext uri="{FF2B5EF4-FFF2-40B4-BE49-F238E27FC236}">
                <a16:creationId xmlns:a16="http://schemas.microsoft.com/office/drawing/2014/main" id="{CC6BF2BA-9679-9E2B-DF67-45055F2725DB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5662790" y="2065818"/>
            <a:ext cx="490828" cy="36576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0C39DB-FC9E-AD8A-42B1-9F8F83D344DF}"/>
              </a:ext>
            </a:extLst>
          </p:cNvPr>
          <p:cNvSpPr txBox="1"/>
          <p:nvPr/>
        </p:nvSpPr>
        <p:spPr>
          <a:xfrm rot="5400000">
            <a:off x="10142460" y="3592417"/>
            <a:ext cx="2215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Output Destination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405AAC-FBB8-D1DF-491F-BA2A272DF23B}"/>
              </a:ext>
            </a:extLst>
          </p:cNvPr>
          <p:cNvSpPr txBox="1"/>
          <p:nvPr/>
        </p:nvSpPr>
        <p:spPr>
          <a:xfrm>
            <a:off x="2705221" y="4325124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Lake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48325D-9EC9-7B76-101C-C5739C1D0B07}"/>
              </a:ext>
            </a:extLst>
          </p:cNvPr>
          <p:cNvSpPr txBox="1"/>
          <p:nvPr/>
        </p:nvSpPr>
        <p:spPr>
          <a:xfrm>
            <a:off x="7881619" y="4325124"/>
            <a:ext cx="122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Database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211C1B-FE3C-E055-988B-D3F469428FCF}"/>
              </a:ext>
            </a:extLst>
          </p:cNvPr>
          <p:cNvSpPr txBox="1"/>
          <p:nvPr/>
        </p:nvSpPr>
        <p:spPr>
          <a:xfrm>
            <a:off x="4722582" y="4538304"/>
            <a:ext cx="2404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Cognitive Services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84C174-CF6D-DB4B-2D4C-F5E07CBB7D40}"/>
              </a:ext>
            </a:extLst>
          </p:cNvPr>
          <p:cNvSpPr txBox="1"/>
          <p:nvPr/>
        </p:nvSpPr>
        <p:spPr>
          <a:xfrm>
            <a:off x="4694334" y="1729868"/>
            <a:ext cx="2404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End-to-end process</a:t>
            </a:r>
          </a:p>
        </p:txBody>
      </p:sp>
    </p:spTree>
    <p:extLst>
      <p:ext uri="{BB962C8B-B14F-4D97-AF65-F5344CB8AC3E}">
        <p14:creationId xmlns:p14="http://schemas.microsoft.com/office/powerpoint/2010/main" val="20441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Museo Sans 900" panose="02000000000000000000" pitchFamily="50" charset="0"/>
              </a:rPr>
              <a:t>NEBULA Solutions &amp; Capabilities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F8DC9C-DCAB-0298-82A6-FF44C3D98536}"/>
              </a:ext>
            </a:extLst>
          </p:cNvPr>
          <p:cNvCxnSpPr>
            <a:cxnSpLocks/>
          </p:cNvCxnSpPr>
          <p:nvPr/>
        </p:nvCxnSpPr>
        <p:spPr>
          <a:xfrm flipV="1">
            <a:off x="362503" y="1081700"/>
            <a:ext cx="11462234" cy="7933"/>
          </a:xfrm>
          <a:prstGeom prst="line">
            <a:avLst/>
          </a:prstGeom>
          <a:ln w="19050">
            <a:solidFill>
              <a:srgbClr val="00A6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458C3F-B571-328D-A088-5EBD1D71F45E}"/>
              </a:ext>
            </a:extLst>
          </p:cNvPr>
          <p:cNvSpPr/>
          <p:nvPr/>
        </p:nvSpPr>
        <p:spPr>
          <a:xfrm>
            <a:off x="10214742" y="1332364"/>
            <a:ext cx="1609995" cy="4966373"/>
          </a:xfrm>
          <a:prstGeom prst="rect">
            <a:avLst/>
          </a:prstGeom>
          <a:solidFill>
            <a:srgbClr val="20419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31FA0C-AD38-7215-5B7F-652F3631088C}"/>
              </a:ext>
            </a:extLst>
          </p:cNvPr>
          <p:cNvSpPr/>
          <p:nvPr/>
        </p:nvSpPr>
        <p:spPr>
          <a:xfrm>
            <a:off x="362503" y="1332363"/>
            <a:ext cx="4101782" cy="4966374"/>
          </a:xfrm>
          <a:prstGeom prst="rect">
            <a:avLst/>
          </a:prstGeom>
          <a:solidFill>
            <a:srgbClr val="00A6A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F040DB-B2D2-94ED-78B0-360048BBAD16}"/>
              </a:ext>
            </a:extLst>
          </p:cNvPr>
          <p:cNvSpPr/>
          <p:nvPr/>
        </p:nvSpPr>
        <p:spPr>
          <a:xfrm>
            <a:off x="4471570" y="1332363"/>
            <a:ext cx="2612700" cy="496637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E0D84-D4E3-953D-8166-AE938D8E2F96}"/>
              </a:ext>
            </a:extLst>
          </p:cNvPr>
          <p:cNvSpPr/>
          <p:nvPr/>
        </p:nvSpPr>
        <p:spPr>
          <a:xfrm>
            <a:off x="7091555" y="1332363"/>
            <a:ext cx="3115903" cy="247860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463E94-51D6-2F09-ED9D-90BAC51A32AF}"/>
              </a:ext>
            </a:extLst>
          </p:cNvPr>
          <p:cNvSpPr/>
          <p:nvPr/>
        </p:nvSpPr>
        <p:spPr>
          <a:xfrm>
            <a:off x="7091554" y="3810967"/>
            <a:ext cx="3115903" cy="248777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28FF2-E9C9-A62D-7B5E-9575F7A6FFAF}"/>
              </a:ext>
            </a:extLst>
          </p:cNvPr>
          <p:cNvSpPr txBox="1"/>
          <p:nvPr/>
        </p:nvSpPr>
        <p:spPr>
          <a:xfrm>
            <a:off x="1008163" y="1418353"/>
            <a:ext cx="281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Text-Character Extraction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4AC4D91-CB74-BD16-7318-048DCE682774}"/>
              </a:ext>
            </a:extLst>
          </p:cNvPr>
          <p:cNvSpPr/>
          <p:nvPr/>
        </p:nvSpPr>
        <p:spPr>
          <a:xfrm>
            <a:off x="506266" y="2659880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1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D449DB5-A0A7-7422-9E96-60992206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8" t="734" b="2228"/>
          <a:stretch>
            <a:fillRect/>
          </a:stretch>
        </p:blipFill>
        <p:spPr>
          <a:xfrm>
            <a:off x="568325" y="3833610"/>
            <a:ext cx="1282333" cy="914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C2E6E6-6429-8172-26EA-2C98CFF45A32}"/>
              </a:ext>
            </a:extLst>
          </p:cNvPr>
          <p:cNvSpPr txBox="1"/>
          <p:nvPr/>
        </p:nvSpPr>
        <p:spPr>
          <a:xfrm>
            <a:off x="281195" y="4747727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Engineering Drawings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31E642-7DA5-5C5C-7469-9B9559F1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29" y="4088525"/>
            <a:ext cx="1128410" cy="1564623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715C0A-D535-C186-2A1A-FC59CC74BA91}"/>
              </a:ext>
            </a:extLst>
          </p:cNvPr>
          <p:cNvSpPr txBox="1"/>
          <p:nvPr/>
        </p:nvSpPr>
        <p:spPr>
          <a:xfrm>
            <a:off x="1634280" y="5647420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Checksheets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7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A529E-A58B-DFCC-DBCE-046DE19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110" y="4089024"/>
            <a:ext cx="1128410" cy="1563624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E7BA19-AFC4-6A49-3EC4-4C7496469C39}"/>
              </a:ext>
            </a:extLst>
          </p:cNvPr>
          <p:cNvSpPr txBox="1"/>
          <p:nvPr/>
        </p:nvSpPr>
        <p:spPr>
          <a:xfrm>
            <a:off x="4769718" y="1418353"/>
            <a:ext cx="205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Object Detection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088E4E-88D0-E14C-59CE-77CC14BA2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501" y="1819767"/>
            <a:ext cx="594360" cy="594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4C6ED1-19CC-FE58-5BE4-810AC5F77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190" y="1817425"/>
            <a:ext cx="594360" cy="594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4DE26-3D27-8EDD-4EBB-233ACBC9D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04" y="5021044"/>
            <a:ext cx="1197007" cy="914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DB46F6-7FF2-1EA3-32D7-CF6FE25CD1E1}"/>
              </a:ext>
            </a:extLst>
          </p:cNvPr>
          <p:cNvSpPr txBox="1"/>
          <p:nvPr/>
        </p:nvSpPr>
        <p:spPr>
          <a:xfrm>
            <a:off x="304453" y="5924870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Inspection Reports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3A441-82BF-226D-A2AF-1B503D69A322}"/>
              </a:ext>
            </a:extLst>
          </p:cNvPr>
          <p:cNvSpPr txBox="1"/>
          <p:nvPr/>
        </p:nvSpPr>
        <p:spPr>
          <a:xfrm>
            <a:off x="2867461" y="5647420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Contract Docs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2E177-AD64-4C05-5796-0D7562C55BB4}"/>
              </a:ext>
            </a:extLst>
          </p:cNvPr>
          <p:cNvSpPr txBox="1"/>
          <p:nvPr/>
        </p:nvSpPr>
        <p:spPr>
          <a:xfrm>
            <a:off x="796046" y="2580877"/>
            <a:ext cx="353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OCR capability to detect and extract text, numbers, and special characters 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4B1C371-F792-5E38-E51B-B957EEFFABE4}"/>
              </a:ext>
            </a:extLst>
          </p:cNvPr>
          <p:cNvSpPr/>
          <p:nvPr/>
        </p:nvSpPr>
        <p:spPr>
          <a:xfrm>
            <a:off x="506266" y="3119223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57DF-BAE1-C368-0A0D-00D3820ADF20}"/>
              </a:ext>
            </a:extLst>
          </p:cNvPr>
          <p:cNvSpPr txBox="1"/>
          <p:nvPr/>
        </p:nvSpPr>
        <p:spPr>
          <a:xfrm>
            <a:off x="796046" y="3040220"/>
            <a:ext cx="353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Ability to detect hand-written text within documents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60D1A0-2F95-2704-AD12-CFA98EC4E5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07"/>
          <a:stretch/>
        </p:blipFill>
        <p:spPr>
          <a:xfrm>
            <a:off x="5068853" y="4088525"/>
            <a:ext cx="1459311" cy="831621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BF623C1-F3DF-ECAB-9291-9248E86E1158}"/>
              </a:ext>
            </a:extLst>
          </p:cNvPr>
          <p:cNvGrpSpPr/>
          <p:nvPr/>
        </p:nvGrpSpPr>
        <p:grpSpPr>
          <a:xfrm>
            <a:off x="4558213" y="5314092"/>
            <a:ext cx="2473617" cy="456438"/>
            <a:chOff x="4552979" y="5479956"/>
            <a:chExt cx="2473617" cy="45643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B53A1D-67FD-009B-C266-E9CE5472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2979" y="5561658"/>
              <a:ext cx="1459310" cy="374736"/>
            </a:xfrm>
            <a:prstGeom prst="roundRect">
              <a:avLst>
                <a:gd name="adj" fmla="val 480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38F61-7C12-9D45-34D1-4A5417155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12289" y="5479956"/>
              <a:ext cx="1014307" cy="456438"/>
            </a:xfrm>
            <a:prstGeom prst="roundRect">
              <a:avLst>
                <a:gd name="adj" fmla="val 480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2E61EAE-084D-E920-CCB9-534063753489}"/>
              </a:ext>
            </a:extLst>
          </p:cNvPr>
          <p:cNvSpPr txBox="1"/>
          <p:nvPr/>
        </p:nvSpPr>
        <p:spPr>
          <a:xfrm>
            <a:off x="4898654" y="4944760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Image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AA59B-B32C-FD47-D1A7-FF6935DA20C1}"/>
              </a:ext>
            </a:extLst>
          </p:cNvPr>
          <p:cNvSpPr txBox="1"/>
          <p:nvPr/>
        </p:nvSpPr>
        <p:spPr>
          <a:xfrm>
            <a:off x="4933283" y="5790277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Engineering Symbols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1BD40-4DE5-ED51-CDF2-B043D9344B70}"/>
              </a:ext>
            </a:extLst>
          </p:cNvPr>
          <p:cNvSpPr/>
          <p:nvPr/>
        </p:nvSpPr>
        <p:spPr>
          <a:xfrm>
            <a:off x="5833136" y="4575866"/>
            <a:ext cx="604986" cy="32156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AAE377-8565-407E-122D-B9F66CB85B7A}"/>
              </a:ext>
            </a:extLst>
          </p:cNvPr>
          <p:cNvSpPr/>
          <p:nvPr/>
        </p:nvSpPr>
        <p:spPr>
          <a:xfrm>
            <a:off x="6069664" y="5337770"/>
            <a:ext cx="872312" cy="39584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25222-FEC7-0DA8-5769-CBED3A7DDFE0}"/>
              </a:ext>
            </a:extLst>
          </p:cNvPr>
          <p:cNvSpPr/>
          <p:nvPr/>
        </p:nvSpPr>
        <p:spPr>
          <a:xfrm>
            <a:off x="4616280" y="5568521"/>
            <a:ext cx="627524" cy="17219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0AE6E4D5-708B-6CC1-1C5C-2D88D7ABE848}"/>
              </a:ext>
            </a:extLst>
          </p:cNvPr>
          <p:cNvSpPr/>
          <p:nvPr/>
        </p:nvSpPr>
        <p:spPr>
          <a:xfrm>
            <a:off x="4566388" y="2829264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9A3944-BBA8-1B07-2B96-8C8C3F30B00F}"/>
              </a:ext>
            </a:extLst>
          </p:cNvPr>
          <p:cNvSpPr txBox="1"/>
          <p:nvPr/>
        </p:nvSpPr>
        <p:spPr>
          <a:xfrm>
            <a:off x="4847993" y="2574616"/>
            <a:ext cx="2183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Image labeling and object detection capabilities for accurate and tailored visual recognition tasks.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6BB705-047F-8643-7E65-D26CE0863EDF}"/>
              </a:ext>
            </a:extLst>
          </p:cNvPr>
          <p:cNvSpPr txBox="1"/>
          <p:nvPr/>
        </p:nvSpPr>
        <p:spPr>
          <a:xfrm>
            <a:off x="7620714" y="1418353"/>
            <a:ext cx="205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Sentiment Analysis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376C24D-92C9-3DE3-CF6E-ECD992BBC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2741" y="2470680"/>
            <a:ext cx="1303016" cy="1139079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FD1B3A-A819-B559-2788-FED33F32A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2946" y="1842897"/>
            <a:ext cx="457200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D8CA67-2B3B-A398-043B-FB59FEAC7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4378" y="1842897"/>
            <a:ext cx="457200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63CB93-67AA-8B7B-08FC-46F5A280CF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8662" y="1842897"/>
            <a:ext cx="457200" cy="457200"/>
          </a:xfrm>
          <a:prstGeom prst="rect">
            <a:avLst/>
          </a:prstGeom>
        </p:spPr>
      </p:pic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C6AF5165-1FF8-83AA-869F-440D21FAC3A1}"/>
              </a:ext>
            </a:extLst>
          </p:cNvPr>
          <p:cNvSpPr/>
          <p:nvPr/>
        </p:nvSpPr>
        <p:spPr>
          <a:xfrm>
            <a:off x="7186373" y="2824434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907EF1-48C4-8988-2DD4-A9376A1CA231}"/>
              </a:ext>
            </a:extLst>
          </p:cNvPr>
          <p:cNvSpPr txBox="1"/>
          <p:nvPr/>
        </p:nvSpPr>
        <p:spPr>
          <a:xfrm>
            <a:off x="7440001" y="2516561"/>
            <a:ext cx="1263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Detect and categorize sentiment from input text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4B674C-382F-7D00-73AE-0BB13EF02133}"/>
              </a:ext>
            </a:extLst>
          </p:cNvPr>
          <p:cNvSpPr txBox="1"/>
          <p:nvPr/>
        </p:nvSpPr>
        <p:spPr>
          <a:xfrm>
            <a:off x="9990947" y="1412951"/>
            <a:ext cx="205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OpenAI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86541E-B978-32FA-F85D-F95236976668}"/>
              </a:ext>
            </a:extLst>
          </p:cNvPr>
          <p:cNvSpPr txBox="1"/>
          <p:nvPr/>
        </p:nvSpPr>
        <p:spPr>
          <a:xfrm>
            <a:off x="7315252" y="3880985"/>
            <a:ext cx="266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Name Entity Recognition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49F2CF47-F6DC-9BCB-5365-7F61ABBC69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1323" y="5266927"/>
            <a:ext cx="1257624" cy="966310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174276B-DDDB-AA27-F417-E549F81385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54628" y="5302749"/>
            <a:ext cx="1398502" cy="890243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D48A719F-F296-F1A4-DF5E-2F036FEF9D1D}"/>
              </a:ext>
            </a:extLst>
          </p:cNvPr>
          <p:cNvSpPr/>
          <p:nvPr/>
        </p:nvSpPr>
        <p:spPr>
          <a:xfrm>
            <a:off x="7190664" y="4854611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6D4DC1-D746-9F3C-DAEF-9999FE586FEF}"/>
              </a:ext>
            </a:extLst>
          </p:cNvPr>
          <p:cNvSpPr txBox="1"/>
          <p:nvPr/>
        </p:nvSpPr>
        <p:spPr>
          <a:xfrm>
            <a:off x="7442538" y="4753518"/>
            <a:ext cx="2629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Identify and detect vital entities within text for quick analysis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13CE6D0-724E-EA3D-9FA9-DA0758BB71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5184" y="4196683"/>
            <a:ext cx="548640" cy="548640"/>
          </a:xfrm>
          <a:prstGeom prst="rect">
            <a:avLst/>
          </a:prstGeom>
        </p:spPr>
      </p:pic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3C5DB0AE-082F-4986-EEC2-89CB65B79F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876" y="915581"/>
            <a:ext cx="1300247" cy="355339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BDD4BDA-1609-BF4D-EF00-DD4062BAA82E}"/>
              </a:ext>
            </a:extLst>
          </p:cNvPr>
          <p:cNvCxnSpPr>
            <a:cxnSpLocks/>
          </p:cNvCxnSpPr>
          <p:nvPr/>
        </p:nvCxnSpPr>
        <p:spPr>
          <a:xfrm flipH="1" flipV="1">
            <a:off x="373880" y="952980"/>
            <a:ext cx="2" cy="276474"/>
          </a:xfrm>
          <a:prstGeom prst="line">
            <a:avLst/>
          </a:prstGeom>
          <a:ln w="19050">
            <a:solidFill>
              <a:srgbClr val="00A6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99F2F11-3778-C43A-0970-A81FF71D5C57}"/>
              </a:ext>
            </a:extLst>
          </p:cNvPr>
          <p:cNvCxnSpPr>
            <a:cxnSpLocks/>
          </p:cNvCxnSpPr>
          <p:nvPr/>
        </p:nvCxnSpPr>
        <p:spPr>
          <a:xfrm flipH="1" flipV="1">
            <a:off x="11824737" y="946208"/>
            <a:ext cx="2" cy="276474"/>
          </a:xfrm>
          <a:prstGeom prst="line">
            <a:avLst/>
          </a:prstGeom>
          <a:ln w="19050">
            <a:solidFill>
              <a:srgbClr val="00A6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07607FF-99A5-0ACB-0165-AE876A9AF2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22558" y="1824133"/>
            <a:ext cx="594360" cy="59436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858DDD0-BD10-BFE2-3851-1661850A34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458746">
            <a:off x="11544071" y="1223914"/>
            <a:ext cx="365760" cy="36576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AB572E1-8E58-400A-19EC-49D7B2ECF107}"/>
              </a:ext>
            </a:extLst>
          </p:cNvPr>
          <p:cNvSpPr txBox="1"/>
          <p:nvPr/>
        </p:nvSpPr>
        <p:spPr>
          <a:xfrm>
            <a:off x="10587059" y="2587289"/>
            <a:ext cx="1244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Verdana" panose="020B0604030504040204" pitchFamily="34" charset="0"/>
                <a:cs typeface="+mn-cs"/>
              </a:rPr>
              <a:t>Generative AI capabilities to cater multiple demands</a:t>
            </a:r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8592F9C7-E657-4518-E22E-A6F6FFB3A21A}"/>
              </a:ext>
            </a:extLst>
          </p:cNvPr>
          <p:cNvSpPr/>
          <p:nvPr/>
        </p:nvSpPr>
        <p:spPr>
          <a:xfrm>
            <a:off x="10302276" y="2865547"/>
            <a:ext cx="274320" cy="27432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900" panose="02000000000000000000" pitchFamily="50" charset="0"/>
                <a:ea typeface="+mn-ea"/>
                <a:cs typeface="+mn-cs"/>
              </a:rPr>
              <a:t>1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88FB01D-7357-A596-D666-EA0DB0C8D3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99035" y="4130602"/>
            <a:ext cx="889308" cy="634492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09AD7B8-0FB3-9D39-0E47-B5706243399A}"/>
              </a:ext>
            </a:extLst>
          </p:cNvPr>
          <p:cNvSpPr txBox="1"/>
          <p:nvPr/>
        </p:nvSpPr>
        <p:spPr>
          <a:xfrm>
            <a:off x="10143835" y="4795186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Doc Summarizer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8A838BA-7616-A92F-4AA8-82C8075900F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27565" y="5043115"/>
            <a:ext cx="857430" cy="708841"/>
          </a:xfrm>
          <a:prstGeom prst="roundRect">
            <a:avLst>
              <a:gd name="adj" fmla="val 4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CEF7205B-82A4-AE15-D168-6AD523C17DC6}"/>
              </a:ext>
            </a:extLst>
          </p:cNvPr>
          <p:cNvSpPr txBox="1"/>
          <p:nvPr/>
        </p:nvSpPr>
        <p:spPr>
          <a:xfrm>
            <a:off x="10156426" y="5772344"/>
            <a:ext cx="1799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700" panose="02000000000000000000" pitchFamily="50" charset="0"/>
                <a:ea typeface="+mn-ea"/>
                <a:cs typeface="+mn-cs"/>
              </a:rPr>
              <a:t>Text Clustering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2F44C57-E4CA-DFAD-E0C4-21A32F8E3697}"/>
              </a:ext>
            </a:extLst>
          </p:cNvPr>
          <p:cNvSpPr txBox="1"/>
          <p:nvPr/>
        </p:nvSpPr>
        <p:spPr>
          <a:xfrm>
            <a:off x="10072448" y="6006020"/>
            <a:ext cx="179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i="1">
                <a:solidFill>
                  <a:prstClr val="white"/>
                </a:solidFill>
                <a:latin typeface="Museo Sans 300" panose="02000000000000000000" pitchFamily="50" charset="0"/>
              </a:rPr>
              <a:t>a</a:t>
            </a:r>
            <a:r>
              <a:rPr kumimoji="0" lang="en-US" sz="7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</a:rPr>
              <a:t>nd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</a:rPr>
              <a:t> many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</a:rPr>
              <a:t>more in Data+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13994CB-9B35-607E-4C21-D87399EC2273}"/>
              </a:ext>
            </a:extLst>
          </p:cNvPr>
          <p:cNvSpPr txBox="1"/>
          <p:nvPr/>
        </p:nvSpPr>
        <p:spPr>
          <a:xfrm>
            <a:off x="6698361" y="1084318"/>
            <a:ext cx="11284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>
                <a:latin typeface="Museo Sans 700" panose="02000000000000000000" pitchFamily="50" charset="0"/>
                <a:ea typeface="Verdana" panose="020B0604030504040204" pitchFamily="34" charset="0"/>
              </a:rPr>
              <a:t>powered by</a:t>
            </a:r>
            <a:endParaRPr kumimoji="0" lang="en-US" sz="800" b="0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useo Sans 700" panose="02000000000000000000" pitchFamily="50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11" name="Picture 110" descr="A green and white rectangle with blue letters&#10;&#10;Description automatically generated">
            <a:extLst>
              <a:ext uri="{FF2B5EF4-FFF2-40B4-BE49-F238E27FC236}">
                <a16:creationId xmlns:a16="http://schemas.microsoft.com/office/drawing/2014/main" id="{677E0857-F9C1-1395-80B4-69D62E7362E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5301" y="1102927"/>
            <a:ext cx="24541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4A50F-23A9-7143-9748-5C0CC0FA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5501" y="6278353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Within product development, my duties as a NEBULA data analyst include:</a:t>
            </a:r>
            <a:endParaRPr lang="en-US">
              <a:solidFill>
                <a:srgbClr val="00B1A9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2D4F0D-8391-18BD-8E08-596DD2E94480}"/>
              </a:ext>
            </a:extLst>
          </p:cNvPr>
          <p:cNvSpPr/>
          <p:nvPr/>
        </p:nvSpPr>
        <p:spPr>
          <a:xfrm>
            <a:off x="7594300" y="1138755"/>
            <a:ext cx="2627587" cy="4740165"/>
          </a:xfrm>
          <a:prstGeom prst="roundRect">
            <a:avLst/>
          </a:prstGeom>
          <a:noFill/>
          <a:ln w="19050">
            <a:gradFill flip="none" rotWithShape="1">
              <a:gsLst>
                <a:gs pos="0">
                  <a:srgbClr val="00B1A9"/>
                </a:gs>
                <a:gs pos="100000">
                  <a:srgbClr val="7030A0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0" name="Picture 10" descr="Etiqueta - Iconos gratis de negocio">
            <a:extLst>
              <a:ext uri="{FF2B5EF4-FFF2-40B4-BE49-F238E27FC236}">
                <a16:creationId xmlns:a16="http://schemas.microsoft.com/office/drawing/2014/main" id="{DEFB15F3-6B58-2EED-3705-D0077B82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77" y="1367300"/>
            <a:ext cx="633632" cy="63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78F41E-5423-4CA4-EB5E-211E2AF3E743}"/>
              </a:ext>
            </a:extLst>
          </p:cNvPr>
          <p:cNvSpPr txBox="1"/>
          <p:nvPr/>
        </p:nvSpPr>
        <p:spPr>
          <a:xfrm>
            <a:off x="7809762" y="1983054"/>
            <a:ext cx="21966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latin typeface="Arial"/>
                <a:cs typeface="Arial"/>
              </a:rPr>
              <a:t>Model Training and testing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3C7F6B-D5B7-48A6-9136-01EBCAA041B6}"/>
              </a:ext>
            </a:extLst>
          </p:cNvPr>
          <p:cNvSpPr txBox="1"/>
          <p:nvPr/>
        </p:nvSpPr>
        <p:spPr>
          <a:xfrm>
            <a:off x="8352087" y="2678908"/>
            <a:ext cx="180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The main training data preparation process in Form Recognizer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B4946-4201-6E55-65A3-CEE66528951F}"/>
              </a:ext>
            </a:extLst>
          </p:cNvPr>
          <p:cNvSpPr txBox="1"/>
          <p:nvPr/>
        </p:nvSpPr>
        <p:spPr>
          <a:xfrm>
            <a:off x="8366699" y="3394982"/>
            <a:ext cx="180778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Azure Form Recognizer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E421D-8FB3-6A9E-F803-769B856195E2}"/>
              </a:ext>
            </a:extLst>
          </p:cNvPr>
          <p:cNvSpPr txBox="1"/>
          <p:nvPr/>
        </p:nvSpPr>
        <p:spPr>
          <a:xfrm>
            <a:off x="8352087" y="4042627"/>
            <a:ext cx="1690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3-4 days</a:t>
            </a:r>
          </a:p>
        </p:txBody>
      </p:sp>
      <p:pic>
        <p:nvPicPr>
          <p:cNvPr id="22" name="Picture 6" descr="System Tools Svg Png Icon Free Download (#400713) - OnlineWebFonts.COM">
            <a:extLst>
              <a:ext uri="{FF2B5EF4-FFF2-40B4-BE49-F238E27FC236}">
                <a16:creationId xmlns:a16="http://schemas.microsoft.com/office/drawing/2014/main" id="{AD76AD7F-9411-7529-C524-506E6AB8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41" y="3353320"/>
            <a:ext cx="3683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uration Icon #279825 - Free Icons Library">
            <a:extLst>
              <a:ext uri="{FF2B5EF4-FFF2-40B4-BE49-F238E27FC236}">
                <a16:creationId xmlns:a16="http://schemas.microsoft.com/office/drawing/2014/main" id="{D395A849-8B34-CBF7-817B-D3A8D3FC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06" y="3996505"/>
            <a:ext cx="571770" cy="3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7 preprocessing icons - Iconfinder">
            <a:extLst>
              <a:ext uri="{FF2B5EF4-FFF2-40B4-BE49-F238E27FC236}">
                <a16:creationId xmlns:a16="http://schemas.microsoft.com/office/drawing/2014/main" id="{58009212-BDFF-437E-A789-1ADA96F6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85" y="2701435"/>
            <a:ext cx="410440" cy="41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1FCB87-07DF-7FB9-5533-5120053023A1}"/>
              </a:ext>
            </a:extLst>
          </p:cNvPr>
          <p:cNvGrpSpPr/>
          <p:nvPr/>
        </p:nvGrpSpPr>
        <p:grpSpPr>
          <a:xfrm>
            <a:off x="4802709" y="1138756"/>
            <a:ext cx="2627587" cy="5235275"/>
            <a:chOff x="570678" y="1408387"/>
            <a:chExt cx="2627587" cy="523527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3948BA-001B-FDC3-8C54-3A43849CC167}"/>
                </a:ext>
              </a:extLst>
            </p:cNvPr>
            <p:cNvSpPr/>
            <p:nvPr/>
          </p:nvSpPr>
          <p:spPr>
            <a:xfrm>
              <a:off x="570678" y="1408387"/>
              <a:ext cx="2627587" cy="4740165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0">
                    <a:srgbClr val="00B1A9"/>
                  </a:gs>
                  <a:gs pos="100000">
                    <a:srgbClr val="20419A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 descr="Documents symbol ⋆ Free Vectors, Logos, Icons and Photos Downloads">
              <a:extLst>
                <a:ext uri="{FF2B5EF4-FFF2-40B4-BE49-F238E27FC236}">
                  <a16:creationId xmlns:a16="http://schemas.microsoft.com/office/drawing/2014/main" id="{7A9DE92D-5F66-903A-054B-C59FE6F8C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609" y="1624232"/>
              <a:ext cx="646331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08CB29-F1F2-C1C4-6556-56368C6FB4AE}"/>
                </a:ext>
              </a:extLst>
            </p:cNvPr>
            <p:cNvSpPr txBox="1"/>
            <p:nvPr/>
          </p:nvSpPr>
          <p:spPr>
            <a:xfrm>
              <a:off x="786140" y="2252685"/>
              <a:ext cx="219666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>
                  <a:latin typeface="Arial"/>
                  <a:cs typeface="Arial"/>
                </a:rPr>
                <a:t>Data Discovery and Clustering</a:t>
              </a:r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24430-0CFE-1E72-A234-CE8C52530B6C}"/>
                </a:ext>
              </a:extLst>
            </p:cNvPr>
            <p:cNvSpPr txBox="1"/>
            <p:nvPr/>
          </p:nvSpPr>
          <p:spPr>
            <a:xfrm>
              <a:off x="1337934" y="2948540"/>
              <a:ext cx="18077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To identify data patterns and clusters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D894B3-A5B2-01F7-6A58-06F028485330}"/>
                </a:ext>
              </a:extLst>
            </p:cNvPr>
            <p:cNvSpPr txBox="1"/>
            <p:nvPr/>
          </p:nvSpPr>
          <p:spPr>
            <a:xfrm>
              <a:off x="1337934" y="3664613"/>
              <a:ext cx="169003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Microsoft Excel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9DA2B3-3CA1-FF9F-6AD2-7166A5954CAB}"/>
                </a:ext>
              </a:extLst>
            </p:cNvPr>
            <p:cNvSpPr txBox="1"/>
            <p:nvPr/>
          </p:nvSpPr>
          <p:spPr>
            <a:xfrm>
              <a:off x="1337934" y="4320330"/>
              <a:ext cx="1690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1 week</a:t>
              </a:r>
            </a:p>
          </p:txBody>
        </p:sp>
        <p:pic>
          <p:nvPicPr>
            <p:cNvPr id="5124" name="Picture 4" descr="7 preprocessing icons - Iconfinder">
              <a:extLst>
                <a:ext uri="{FF2B5EF4-FFF2-40B4-BE49-F238E27FC236}">
                  <a16:creationId xmlns:a16="http://schemas.microsoft.com/office/drawing/2014/main" id="{369A7DD2-0C4E-F077-B02C-D5CC1D6F9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73" y="2975262"/>
              <a:ext cx="410440" cy="41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System Tools Svg Png Icon Free Download (#400713) - OnlineWebFonts.COM">
              <a:extLst>
                <a:ext uri="{FF2B5EF4-FFF2-40B4-BE49-F238E27FC236}">
                  <a16:creationId xmlns:a16="http://schemas.microsoft.com/office/drawing/2014/main" id="{584EEDE1-7B5C-1641-7A1A-117358549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12" y="3618962"/>
              <a:ext cx="368300" cy="36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Duration Icon #279825 - Free Icons Library">
              <a:extLst>
                <a:ext uri="{FF2B5EF4-FFF2-40B4-BE49-F238E27FC236}">
                  <a16:creationId xmlns:a16="http://schemas.microsoft.com/office/drawing/2014/main" id="{83BE512B-F4D8-6A7B-1B2B-B41EEDDD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877" y="4262147"/>
              <a:ext cx="571770" cy="37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79CCD69-CFC8-1C42-2B30-ADEBA69EE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07" y="4738778"/>
              <a:ext cx="1435718" cy="1904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F747ADB1-8CEB-2633-9FA9-1050869D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77" y="4708275"/>
            <a:ext cx="1502136" cy="19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청구서 데이터 추출 - Form Recognizer - Azure Applied AI Services | Microsoft Learn">
            <a:extLst>
              <a:ext uri="{FF2B5EF4-FFF2-40B4-BE49-F238E27FC236}">
                <a16:creationId xmlns:a16="http://schemas.microsoft.com/office/drawing/2014/main" id="{CDF005FC-88FE-036F-C07F-63114EF8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33" y="4412524"/>
            <a:ext cx="2660920" cy="152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146384-55E5-8AA8-C1DB-99AF66906986}"/>
              </a:ext>
            </a:extLst>
          </p:cNvPr>
          <p:cNvGrpSpPr/>
          <p:nvPr/>
        </p:nvGrpSpPr>
        <p:grpSpPr>
          <a:xfrm>
            <a:off x="1955200" y="1138754"/>
            <a:ext cx="2650509" cy="4789686"/>
            <a:chOff x="6138384" y="1408385"/>
            <a:chExt cx="2650509" cy="478968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761E6E-8EA6-9EAF-FAFA-D3EF99638F25}"/>
                </a:ext>
              </a:extLst>
            </p:cNvPr>
            <p:cNvSpPr/>
            <p:nvPr/>
          </p:nvSpPr>
          <p:spPr>
            <a:xfrm>
              <a:off x="6153860" y="1408385"/>
              <a:ext cx="2627587" cy="4740165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0">
                    <a:srgbClr val="00B1A9"/>
                  </a:gs>
                  <a:gs pos="100000">
                    <a:srgbClr val="BFD730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2" name="Picture 12" descr="Analysis, analytics, financial, market, research, stock, view icon ...">
              <a:extLst>
                <a:ext uri="{FF2B5EF4-FFF2-40B4-BE49-F238E27FC236}">
                  <a16:creationId xmlns:a16="http://schemas.microsoft.com/office/drawing/2014/main" id="{61ECD014-A7E8-9F75-594E-F5BFC5D34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0224" y="1669968"/>
              <a:ext cx="554857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A29DE6-5F91-EF4E-50F5-306C8C5300FC}"/>
                </a:ext>
              </a:extLst>
            </p:cNvPr>
            <p:cNvSpPr txBox="1"/>
            <p:nvPr/>
          </p:nvSpPr>
          <p:spPr>
            <a:xfrm>
              <a:off x="6369322" y="2381411"/>
              <a:ext cx="2196662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>
                  <a:latin typeface="Arial"/>
                  <a:cs typeface="Arial"/>
                </a:rPr>
                <a:t>Data Manipulation</a:t>
              </a:r>
              <a:endParaRPr lang="en-US">
                <a:latin typeface="Arial"/>
                <a:cs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6FD002-6C84-ADA6-4385-AE35C62E0C54}"/>
                </a:ext>
              </a:extLst>
            </p:cNvPr>
            <p:cNvSpPr txBox="1"/>
            <p:nvPr/>
          </p:nvSpPr>
          <p:spPr>
            <a:xfrm>
              <a:off x="6976899" y="2946470"/>
              <a:ext cx="180454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Optional, to prepare data for model training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34" name="Picture 14" descr="Eye, optical, view, vision, visualization icon">
              <a:extLst>
                <a:ext uri="{FF2B5EF4-FFF2-40B4-BE49-F238E27FC236}">
                  <a16:creationId xmlns:a16="http://schemas.microsoft.com/office/drawing/2014/main" id="{32596478-6302-F9AE-5DAE-5605EDF29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028" y="2925351"/>
              <a:ext cx="501869" cy="50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9F9F8F-3285-231B-284B-18E591935088}"/>
                </a:ext>
              </a:extLst>
            </p:cNvPr>
            <p:cNvSpPr txBox="1"/>
            <p:nvPr/>
          </p:nvSpPr>
          <p:spPr>
            <a:xfrm>
              <a:off x="6981113" y="3673152"/>
              <a:ext cx="180778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Python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8208C3-7129-B76F-0007-85ED4A979130}"/>
                </a:ext>
              </a:extLst>
            </p:cNvPr>
            <p:cNvSpPr txBox="1"/>
            <p:nvPr/>
          </p:nvSpPr>
          <p:spPr>
            <a:xfrm>
              <a:off x="6976899" y="4318353"/>
              <a:ext cx="169003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1weeks</a:t>
              </a:r>
            </a:p>
          </p:txBody>
        </p:sp>
        <p:pic>
          <p:nvPicPr>
            <p:cNvPr id="5136" name="Picture 16" descr="power bi logo png 10 free Cliparts | Download images on Clipground 2023">
              <a:extLst>
                <a:ext uri="{FF2B5EF4-FFF2-40B4-BE49-F238E27FC236}">
                  <a16:creationId xmlns:a16="http://schemas.microsoft.com/office/drawing/2014/main" id="{3A70A15E-90B3-57FA-0828-D8A837A6F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731" y="3603242"/>
              <a:ext cx="394461" cy="39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Duration Icon #279825 - Free Icons Library">
              <a:extLst>
                <a:ext uri="{FF2B5EF4-FFF2-40B4-BE49-F238E27FC236}">
                  <a16:creationId xmlns:a16="http://schemas.microsoft.com/office/drawing/2014/main" id="{32BB030B-C6B6-2E8D-D3EF-13E199E55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076" y="4270407"/>
              <a:ext cx="571770" cy="37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CC7F89-DD4C-88B5-2302-A2D19171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8384" y="4754700"/>
              <a:ext cx="2627587" cy="1443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2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A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F43AA-0269-EE1C-BF2F-F082051B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ED1CE-3B2D-76B9-4406-C5CA7A61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0D0B7E-10CF-F329-6F36-F02ADEB4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114375"/>
            <a:ext cx="11147425" cy="63788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Structured Data (CDE Advisor)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5B9A58-A3FF-7763-55BA-E1CB1E7E9FF2}"/>
              </a:ext>
            </a:extLst>
          </p:cNvPr>
          <p:cNvSpPr txBox="1">
            <a:spLocks/>
          </p:cNvSpPr>
          <p:nvPr/>
        </p:nvSpPr>
        <p:spPr>
          <a:xfrm>
            <a:off x="11271183" y="6489700"/>
            <a:ext cx="404879" cy="404254"/>
          </a:xfrm>
          <a:prstGeom prst="rect">
            <a:avLst/>
          </a:prstGeom>
        </p:spPr>
        <p:txBody>
          <a:bodyPr vert="horz" lIns="4680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00B1A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95E21E-DEBA-8F42-9C16-77733D726770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48AE2F50-0A6A-FDFC-8621-A2D03206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68300"/>
            <a:ext cx="11147425" cy="6378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B1A9"/>
                </a:solidFill>
              </a:rPr>
              <a:t>Background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E47A7FA-8882-F96F-4D14-B1EF067A1BFF}"/>
              </a:ext>
            </a:extLst>
          </p:cNvPr>
          <p:cNvSpPr txBox="1">
            <a:spLocks/>
          </p:cNvSpPr>
          <p:nvPr/>
        </p:nvSpPr>
        <p:spPr>
          <a:xfrm>
            <a:off x="452438" y="2400298"/>
            <a:ext cx="2783918" cy="2266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Discussion with business and manual input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Eyeball data elements inside data standard</a:t>
            </a:r>
          </a:p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Compare with technical metadata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BDA996-A32F-830B-32FF-8D2224F1D9C3}"/>
              </a:ext>
            </a:extLst>
          </p:cNvPr>
          <p:cNvSpPr txBox="1"/>
          <p:nvPr/>
        </p:nvSpPr>
        <p:spPr>
          <a:xfrm>
            <a:off x="4371975" y="5987018"/>
            <a:ext cx="7115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Sample of Data Dictionary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58695-26A4-4D7A-F18A-59DA9BAA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990600"/>
            <a:ext cx="6829425" cy="4876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15400BB-8580-AC0B-1EC7-10E953E674AC}"/>
              </a:ext>
            </a:extLst>
          </p:cNvPr>
          <p:cNvSpPr/>
          <p:nvPr/>
        </p:nvSpPr>
        <p:spPr>
          <a:xfrm>
            <a:off x="4524375" y="2962275"/>
            <a:ext cx="1095375" cy="46672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DEFFB1E-4D9C-4B64-533E-4327B4A83FA9}"/>
              </a:ext>
            </a:extLst>
          </p:cNvPr>
          <p:cNvSpPr/>
          <p:nvPr/>
        </p:nvSpPr>
        <p:spPr>
          <a:xfrm>
            <a:off x="3705225" y="2962275"/>
            <a:ext cx="819150" cy="466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F92CC6-CA41-48BF-6618-461BD76E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40" y="6307137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3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48AE2F50-0A6A-FDFC-8621-A2D03206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9" y="368300"/>
            <a:ext cx="2300286" cy="637880"/>
          </a:xfrm>
        </p:spPr>
        <p:txBody>
          <a:bodyPr anchor="t">
            <a:noAutofit/>
          </a:bodyPr>
          <a:lstStyle/>
          <a:p>
            <a:r>
              <a:rPr lang="en-US">
                <a:solidFill>
                  <a:srgbClr val="00B1A9"/>
                </a:solidFill>
              </a:rPr>
              <a:t>Background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D89D73-B90D-E5DA-F84A-E0FACE56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9"/>
          <a:stretch/>
        </p:blipFill>
        <p:spPr>
          <a:xfrm>
            <a:off x="852975" y="1135562"/>
            <a:ext cx="5124450" cy="39147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0A1EE6-9A1D-9EF9-985E-302712DB6738}"/>
              </a:ext>
            </a:extLst>
          </p:cNvPr>
          <p:cNvSpPr txBox="1"/>
          <p:nvPr/>
        </p:nvSpPr>
        <p:spPr>
          <a:xfrm>
            <a:off x="528638" y="5851819"/>
            <a:ext cx="7115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*data domain, data category is identified by discussion with business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BDA996-A32F-830B-32FF-8D2224F1D9C3}"/>
              </a:ext>
            </a:extLst>
          </p:cNvPr>
          <p:cNvSpPr txBox="1"/>
          <p:nvPr/>
        </p:nvSpPr>
        <p:spPr>
          <a:xfrm>
            <a:off x="-142388" y="5125843"/>
            <a:ext cx="7115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Data Standard (Data Domain &amp; Data Group)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80FC4C-ED8E-3660-E704-C729657F4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3"/>
          <a:stretch/>
        </p:blipFill>
        <p:spPr>
          <a:xfrm>
            <a:off x="6072169" y="1130532"/>
            <a:ext cx="5379659" cy="3700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DCC999-859B-774A-B8C1-43D01F39750B}"/>
              </a:ext>
            </a:extLst>
          </p:cNvPr>
          <p:cNvSpPr txBox="1"/>
          <p:nvPr/>
        </p:nvSpPr>
        <p:spPr>
          <a:xfrm>
            <a:off x="4854503" y="4918849"/>
            <a:ext cx="7115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Data standard (Data Entity &amp; Data Element)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22D7F1-F210-5512-F7BF-1F6667E7F8F5}"/>
              </a:ext>
            </a:extLst>
          </p:cNvPr>
          <p:cNvSpPr/>
          <p:nvPr/>
        </p:nvSpPr>
        <p:spPr>
          <a:xfrm>
            <a:off x="7765979" y="3443555"/>
            <a:ext cx="2381250" cy="1296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0F0AC06-5979-383C-7E54-10E294E3154C}"/>
              </a:ext>
            </a:extLst>
          </p:cNvPr>
          <p:cNvSpPr/>
          <p:nvPr/>
        </p:nvSpPr>
        <p:spPr>
          <a:xfrm rot="10800000">
            <a:off x="10683803" y="3798725"/>
            <a:ext cx="1285875" cy="781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5D0AEC4-097F-4637-9120-0EC8DD9A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5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155EE9-87F0-B9B4-5BFF-5B19801C1F30}"/>
              </a:ext>
            </a:extLst>
          </p:cNvPr>
          <p:cNvSpPr/>
          <p:nvPr/>
        </p:nvSpPr>
        <p:spPr>
          <a:xfrm>
            <a:off x="6827190" y="3195262"/>
            <a:ext cx="4222679" cy="3226085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0EEE1-EC2A-28EF-AE91-9C97F5EE7CCD}"/>
              </a:ext>
            </a:extLst>
          </p:cNvPr>
          <p:cNvSpPr/>
          <p:nvPr/>
        </p:nvSpPr>
        <p:spPr>
          <a:xfrm>
            <a:off x="9128601" y="1705509"/>
            <a:ext cx="2589088" cy="2979506"/>
          </a:xfrm>
          <a:prstGeom prst="rect">
            <a:avLst/>
          </a:prstGeom>
          <a:solidFill>
            <a:srgbClr val="FDB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data flow&#10;&#10;Description automatically generated">
            <a:extLst>
              <a:ext uri="{FF2B5EF4-FFF2-40B4-BE49-F238E27FC236}">
                <a16:creationId xmlns:a16="http://schemas.microsoft.com/office/drawing/2014/main" id="{DFCEFCB7-DB10-9ADF-8650-C11B214D7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18" y="68262"/>
            <a:ext cx="9335382" cy="67214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A63E5-22B7-31B7-D8A9-8F40A9A4387A}"/>
              </a:ext>
            </a:extLst>
          </p:cNvPr>
          <p:cNvSpPr txBox="1"/>
          <p:nvPr/>
        </p:nvSpPr>
        <p:spPr>
          <a:xfrm>
            <a:off x="10657147" y="1736331"/>
            <a:ext cx="1658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Pain Point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ACFA1-6704-BC3A-5DD5-A779EFD7B69F}"/>
              </a:ext>
            </a:extLst>
          </p:cNvPr>
          <p:cNvSpPr txBox="1"/>
          <p:nvPr/>
        </p:nvSpPr>
        <p:spPr>
          <a:xfrm>
            <a:off x="9858898" y="6020879"/>
            <a:ext cx="1658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Pain Point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4E0D4-ACF9-18A2-6C24-F401045BF7C6}"/>
              </a:ext>
            </a:extLst>
          </p:cNvPr>
          <p:cNvSpPr/>
          <p:nvPr/>
        </p:nvSpPr>
        <p:spPr>
          <a:xfrm>
            <a:off x="102741" y="0"/>
            <a:ext cx="1458931" cy="6858000"/>
          </a:xfrm>
          <a:prstGeom prst="rect">
            <a:avLst/>
          </a:prstGeom>
          <a:solidFill>
            <a:srgbClr val="204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CDE </a:t>
            </a:r>
          </a:p>
          <a:p>
            <a:pPr algn="ctr"/>
            <a:r>
              <a:rPr lang="en-US"/>
              <a:t>Classification</a:t>
            </a:r>
          </a:p>
          <a:p>
            <a:pPr algn="ctr"/>
            <a:r>
              <a:rPr lang="en-US"/>
              <a:t>Process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043591D-2550-75E0-4B10-668A4310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4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BA934A-2DEA-F452-3AC5-6F450633F373}"/>
              </a:ext>
            </a:extLst>
          </p:cNvPr>
          <p:cNvSpPr/>
          <p:nvPr/>
        </p:nvSpPr>
        <p:spPr>
          <a:xfrm>
            <a:off x="646403" y="3964170"/>
            <a:ext cx="11016957" cy="2297204"/>
          </a:xfrm>
          <a:prstGeom prst="rect">
            <a:avLst/>
          </a:prstGeom>
          <a:solidFill>
            <a:srgbClr val="00A1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8A558B-BD82-0E4C-089D-7086847A65D9}"/>
              </a:ext>
            </a:extLst>
          </p:cNvPr>
          <p:cNvSpPr/>
          <p:nvPr/>
        </p:nvSpPr>
        <p:spPr>
          <a:xfrm>
            <a:off x="646404" y="1006180"/>
            <a:ext cx="11016957" cy="2210008"/>
          </a:xfrm>
          <a:prstGeom prst="rect">
            <a:avLst/>
          </a:prstGeom>
          <a:solidFill>
            <a:srgbClr val="FDB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48AE2F50-0A6A-FDFC-8621-A2D03206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68300"/>
            <a:ext cx="3685553" cy="6378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B1A9"/>
                </a:solidFill>
              </a:rPr>
              <a:t>Business Pain Points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7926288-02F6-3334-BF33-B98CA10D36FF}"/>
              </a:ext>
            </a:extLst>
          </p:cNvPr>
          <p:cNvSpPr txBox="1">
            <a:spLocks/>
          </p:cNvSpPr>
          <p:nvPr/>
        </p:nvSpPr>
        <p:spPr>
          <a:xfrm>
            <a:off x="4745773" y="1900233"/>
            <a:ext cx="2783918" cy="48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Guesses / estimation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FCC50D9-325B-DAD2-3D4D-8A72CACDE34C}"/>
              </a:ext>
            </a:extLst>
          </p:cNvPr>
          <p:cNvSpPr txBox="1">
            <a:spLocks/>
          </p:cNvSpPr>
          <p:nvPr/>
        </p:nvSpPr>
        <p:spPr>
          <a:xfrm>
            <a:off x="894336" y="4594236"/>
            <a:ext cx="2783918" cy="6891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High volume of attributes for manual matching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A3DC20-E4C7-8BB0-19B5-D8EA46BD5340}"/>
              </a:ext>
            </a:extLst>
          </p:cNvPr>
          <p:cNvSpPr txBox="1">
            <a:spLocks/>
          </p:cNvSpPr>
          <p:nvPr/>
        </p:nvSpPr>
        <p:spPr>
          <a:xfrm>
            <a:off x="4745773" y="4667934"/>
            <a:ext cx="2783918" cy="48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Takes a lot of time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C2E4800-FFF4-48CC-6156-5DD0108A6FD8}"/>
              </a:ext>
            </a:extLst>
          </p:cNvPr>
          <p:cNvSpPr txBox="1">
            <a:spLocks/>
          </p:cNvSpPr>
          <p:nvPr/>
        </p:nvSpPr>
        <p:spPr>
          <a:xfrm>
            <a:off x="829483" y="1712994"/>
            <a:ext cx="2783918" cy="856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Attributes in short form  &amp; hard to match in data standard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 algn="ctr" defTabSz="1207008">
              <a:spcBef>
                <a:spcPts val="1320"/>
              </a:spcBef>
              <a:buNone/>
            </a:pP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51EC4E1-9381-FE16-461A-6112772D95E5}"/>
              </a:ext>
            </a:extLst>
          </p:cNvPr>
          <p:cNvSpPr txBox="1">
            <a:spLocks/>
          </p:cNvSpPr>
          <p:nvPr/>
        </p:nvSpPr>
        <p:spPr>
          <a:xfrm>
            <a:off x="8498740" y="1605275"/>
            <a:ext cx="2783918" cy="48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Inaccuracy of identifying matching data element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6574CF9-7DA9-D588-0BDF-9D2FBE35534D}"/>
              </a:ext>
            </a:extLst>
          </p:cNvPr>
          <p:cNvSpPr txBox="1">
            <a:spLocks/>
          </p:cNvSpPr>
          <p:nvPr/>
        </p:nvSpPr>
        <p:spPr>
          <a:xfrm>
            <a:off x="8498740" y="4681590"/>
            <a:ext cx="2783918" cy="48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Inefficiency of classifying critical data elements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9D0F6AB-A41F-5FA6-0DE2-38248A5B1B79}"/>
              </a:ext>
            </a:extLst>
          </p:cNvPr>
          <p:cNvSpPr/>
          <p:nvPr/>
        </p:nvSpPr>
        <p:spPr>
          <a:xfrm>
            <a:off x="3828268" y="1946264"/>
            <a:ext cx="971208" cy="285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027C5B-AA07-E20E-4052-E9FA7C160000}"/>
              </a:ext>
            </a:extLst>
          </p:cNvPr>
          <p:cNvSpPr/>
          <p:nvPr/>
        </p:nvSpPr>
        <p:spPr>
          <a:xfrm>
            <a:off x="7529691" y="1943646"/>
            <a:ext cx="971208" cy="285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EF85385-32FA-57C8-296C-B0F0B0D3B4D0}"/>
              </a:ext>
            </a:extLst>
          </p:cNvPr>
          <p:cNvSpPr/>
          <p:nvPr/>
        </p:nvSpPr>
        <p:spPr>
          <a:xfrm>
            <a:off x="7473821" y="4667934"/>
            <a:ext cx="971208" cy="285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20131C-B9DA-51D2-56EF-F2E35BB4E17D}"/>
              </a:ext>
            </a:extLst>
          </p:cNvPr>
          <p:cNvSpPr/>
          <p:nvPr/>
        </p:nvSpPr>
        <p:spPr>
          <a:xfrm>
            <a:off x="4040814" y="4667934"/>
            <a:ext cx="971208" cy="285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2BD25BB-9049-7EEC-88D6-B6139AF2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A41B6E4-4EEE-D1BF-312A-ECCA39BE606F}"/>
              </a:ext>
            </a:extLst>
          </p:cNvPr>
          <p:cNvSpPr txBox="1">
            <a:spLocks/>
          </p:cNvSpPr>
          <p:nvPr/>
        </p:nvSpPr>
        <p:spPr>
          <a:xfrm>
            <a:off x="8498740" y="3349476"/>
            <a:ext cx="2783918" cy="48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07008">
              <a:spcBef>
                <a:spcPts val="1320"/>
              </a:spcBef>
              <a:buNone/>
            </a:pPr>
            <a:r>
              <a:rPr lang="en-US" sz="1848">
                <a:latin typeface="Arial" panose="020B0604020202020204" pitchFamily="34" charset="0"/>
                <a:cs typeface="Arial" panose="020B0604020202020204" pitchFamily="34" charset="0"/>
              </a:rPr>
              <a:t>Prone to Human error</a:t>
            </a:r>
            <a:endParaRPr lang="en-US" sz="18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C4254DF-A4C6-196B-7964-82B212A55BB7}"/>
              </a:ext>
            </a:extLst>
          </p:cNvPr>
          <p:cNvSpPr/>
          <p:nvPr/>
        </p:nvSpPr>
        <p:spPr>
          <a:xfrm rot="5400000">
            <a:off x="9474541" y="2513291"/>
            <a:ext cx="731493" cy="332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395F7F5-9B3F-3E63-D1C1-D75E6A76F59F}"/>
              </a:ext>
            </a:extLst>
          </p:cNvPr>
          <p:cNvSpPr/>
          <p:nvPr/>
        </p:nvSpPr>
        <p:spPr>
          <a:xfrm rot="16200000">
            <a:off x="9474541" y="3943158"/>
            <a:ext cx="731493" cy="332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BB0F-85E7-6E1B-C64F-5D28E423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7" y="2633174"/>
            <a:ext cx="1390650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CD8B6-A8FD-04EF-A1E6-03449BB1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45" y="5283427"/>
            <a:ext cx="2324100" cy="5143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F7549B3-8738-1967-C52F-65E8F2C366A3}"/>
              </a:ext>
            </a:extLst>
          </p:cNvPr>
          <p:cNvSpPr/>
          <p:nvPr/>
        </p:nvSpPr>
        <p:spPr>
          <a:xfrm>
            <a:off x="1407560" y="5309581"/>
            <a:ext cx="400692" cy="844639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D9DBD-54AD-1DBE-91B7-9D9A2086FFFE}"/>
              </a:ext>
            </a:extLst>
          </p:cNvPr>
          <p:cNvSpPr txBox="1"/>
          <p:nvPr/>
        </p:nvSpPr>
        <p:spPr>
          <a:xfrm>
            <a:off x="756284" y="4064975"/>
            <a:ext cx="71151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/>
              <a:t>Pain Point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8F874-3181-6BC0-F792-E6F0BB161589}"/>
              </a:ext>
            </a:extLst>
          </p:cNvPr>
          <p:cNvSpPr txBox="1"/>
          <p:nvPr/>
        </p:nvSpPr>
        <p:spPr>
          <a:xfrm>
            <a:off x="756284" y="1135981"/>
            <a:ext cx="1658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/>
              <a:t>Pain Point 1</a:t>
            </a:r>
          </a:p>
        </p:txBody>
      </p:sp>
    </p:spTree>
    <p:extLst>
      <p:ext uri="{BB962C8B-B14F-4D97-AF65-F5344CB8AC3E}">
        <p14:creationId xmlns:p14="http://schemas.microsoft.com/office/powerpoint/2010/main" val="358418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C8552-EE7B-E60A-EDCD-E20C7C41286A}"/>
              </a:ext>
            </a:extLst>
          </p:cNvPr>
          <p:cNvSpPr txBox="1">
            <a:spLocks/>
          </p:cNvSpPr>
          <p:nvPr/>
        </p:nvSpPr>
        <p:spPr>
          <a:xfrm>
            <a:off x="4953001" y="286047"/>
            <a:ext cx="2566987" cy="63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87321B-20A1-8A37-B2DF-655E0A91D5D0}"/>
              </a:ext>
            </a:extLst>
          </p:cNvPr>
          <p:cNvSpPr/>
          <p:nvPr/>
        </p:nvSpPr>
        <p:spPr>
          <a:xfrm>
            <a:off x="852489" y="2487439"/>
            <a:ext cx="2309812" cy="34847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Technical metadata/ List of attributes regarding data elements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D80D-000E-5354-9E80-DD4C31C451EE}"/>
              </a:ext>
            </a:extLst>
          </p:cNvPr>
          <p:cNvSpPr/>
          <p:nvPr/>
        </p:nvSpPr>
        <p:spPr>
          <a:xfrm>
            <a:off x="5081589" y="2487439"/>
            <a:ext cx="2309812" cy="34847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Recommendation system (NLP/Cosine Similarity/OpenAI)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4EE6-1FA8-EE3E-9990-0889550DF9CA}"/>
              </a:ext>
            </a:extLst>
          </p:cNvPr>
          <p:cNvSpPr/>
          <p:nvPr/>
        </p:nvSpPr>
        <p:spPr>
          <a:xfrm>
            <a:off x="9086852" y="2487439"/>
            <a:ext cx="2309812" cy="34847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List of compiled data standards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B42C2-0EB4-C208-5117-5A4165241A5A}"/>
              </a:ext>
            </a:extLst>
          </p:cNvPr>
          <p:cNvSpPr/>
          <p:nvPr/>
        </p:nvSpPr>
        <p:spPr>
          <a:xfrm>
            <a:off x="852489" y="1334915"/>
            <a:ext cx="2309812" cy="7415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Dictionary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3FDE5-282A-9D1F-94EE-49A8491F6544}"/>
              </a:ext>
            </a:extLst>
          </p:cNvPr>
          <p:cNvSpPr/>
          <p:nvPr/>
        </p:nvSpPr>
        <p:spPr>
          <a:xfrm>
            <a:off x="5081589" y="1334915"/>
            <a:ext cx="2309812" cy="7415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9E65B-03C6-6318-0FDD-2BAE5F2F4BDB}"/>
              </a:ext>
            </a:extLst>
          </p:cNvPr>
          <p:cNvSpPr/>
          <p:nvPr/>
        </p:nvSpPr>
        <p:spPr>
          <a:xfrm>
            <a:off x="9086852" y="1335623"/>
            <a:ext cx="2309812" cy="741536"/>
          </a:xfrm>
          <a:prstGeom prst="rect">
            <a:avLst/>
          </a:prstGeom>
          <a:solidFill>
            <a:srgbClr val="00B1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Standard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0C9EAE-D887-9195-918B-CBA6E4840D1D}"/>
              </a:ext>
            </a:extLst>
          </p:cNvPr>
          <p:cNvCxnSpPr>
            <a:cxnSpLocks/>
          </p:cNvCxnSpPr>
          <p:nvPr/>
        </p:nvCxnSpPr>
        <p:spPr>
          <a:xfrm>
            <a:off x="3162301" y="3152775"/>
            <a:ext cx="1919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3CEE4-8689-8A7C-1229-1FBE47D5D97F}"/>
              </a:ext>
            </a:extLst>
          </p:cNvPr>
          <p:cNvCxnSpPr>
            <a:cxnSpLocks/>
          </p:cNvCxnSpPr>
          <p:nvPr/>
        </p:nvCxnSpPr>
        <p:spPr>
          <a:xfrm>
            <a:off x="7391401" y="3152775"/>
            <a:ext cx="1695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1C3AFD-AE99-B4BA-A7CB-A2609702CBEB}"/>
              </a:ext>
            </a:extLst>
          </p:cNvPr>
          <p:cNvCxnSpPr>
            <a:cxnSpLocks/>
          </p:cNvCxnSpPr>
          <p:nvPr/>
        </p:nvCxnSpPr>
        <p:spPr>
          <a:xfrm flipH="1">
            <a:off x="7391401" y="5010150"/>
            <a:ext cx="182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0852E4-B6F3-25B7-D6FE-D18F529B4A86}"/>
              </a:ext>
            </a:extLst>
          </p:cNvPr>
          <p:cNvCxnSpPr>
            <a:cxnSpLocks/>
          </p:cNvCxnSpPr>
          <p:nvPr/>
        </p:nvCxnSpPr>
        <p:spPr>
          <a:xfrm flipH="1">
            <a:off x="3162301" y="5010150"/>
            <a:ext cx="1919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">
            <a:extLst>
              <a:ext uri="{FF2B5EF4-FFF2-40B4-BE49-F238E27FC236}">
                <a16:creationId xmlns:a16="http://schemas.microsoft.com/office/drawing/2014/main" id="{F5A9621A-BF72-B1B8-DC6F-DA64655FA995}"/>
              </a:ext>
            </a:extLst>
          </p:cNvPr>
          <p:cNvSpPr txBox="1"/>
          <p:nvPr/>
        </p:nvSpPr>
        <p:spPr>
          <a:xfrm>
            <a:off x="3162301" y="2076452"/>
            <a:ext cx="1919288" cy="10763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1" algn="ctr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Pass necessary attributes regarding a data element as input</a:t>
            </a:r>
            <a:endParaRPr lang="en-GB" sz="14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69FD7657-F7C4-8C98-38A5-3D5C9B1B76FC}"/>
              </a:ext>
            </a:extLst>
          </p:cNvPr>
          <p:cNvSpPr txBox="1"/>
          <p:nvPr/>
        </p:nvSpPr>
        <p:spPr>
          <a:xfrm>
            <a:off x="7455694" y="1999543"/>
            <a:ext cx="1566863" cy="10763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1" algn="ctr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400" kern="1200">
                <a:latin typeface="Arial" panose="020B0604020202020204" pitchFamily="34" charset="0"/>
                <a:cs typeface="Arial" panose="020B0604020202020204" pitchFamily="34" charset="0"/>
              </a:rPr>
              <a:t>Search data elements that are similar to input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98953B4F-958C-7227-D485-ACFE35B360AB}"/>
              </a:ext>
            </a:extLst>
          </p:cNvPr>
          <p:cNvSpPr txBox="1"/>
          <p:nvPr/>
        </p:nvSpPr>
        <p:spPr>
          <a:xfrm>
            <a:off x="3162301" y="5010150"/>
            <a:ext cx="1919288" cy="10763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1" algn="ctr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Provide a list of recommendation as output</a:t>
            </a:r>
            <a:endParaRPr lang="en-GB" sz="14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71FE5C6D-DD87-D9C4-BCFB-724880D3E346}"/>
              </a:ext>
            </a:extLst>
          </p:cNvPr>
          <p:cNvSpPr txBox="1"/>
          <p:nvPr/>
        </p:nvSpPr>
        <p:spPr>
          <a:xfrm>
            <a:off x="7455694" y="5010150"/>
            <a:ext cx="1566863" cy="10763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1" algn="ctr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Passes a rows of data elements that matches/ similar to input</a:t>
            </a:r>
            <a:endParaRPr lang="en-GB" sz="14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491BFEB-C7DB-D726-2D5D-5CC8667B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559" y="6545179"/>
            <a:ext cx="414504" cy="348775"/>
          </a:xfrm>
        </p:spPr>
        <p:txBody>
          <a:bodyPr/>
          <a:lstStyle/>
          <a:p>
            <a:fld id="{F595E21E-DEBA-8F42-9C16-77733D7267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5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BE33A8-70AC-2228-FA01-99A4230CF3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42557" y="-4334722"/>
            <a:ext cx="9698872" cy="9406044"/>
          </a:xfrm>
          <a:prstGeom prst="ellipse">
            <a:avLst/>
          </a:prstGeom>
          <a:gradFill flip="none" rotWithShape="1">
            <a:gsLst>
              <a:gs pos="33000">
                <a:srgbClr val="00B1A9"/>
              </a:gs>
              <a:gs pos="100000">
                <a:srgbClr val="FDB924"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176412-61BA-ACC2-3237-719A3AB94E00}"/>
              </a:ext>
            </a:extLst>
          </p:cNvPr>
          <p:cNvSpPr/>
          <p:nvPr/>
        </p:nvSpPr>
        <p:spPr>
          <a:xfrm>
            <a:off x="3775881" y="1418253"/>
            <a:ext cx="6342854" cy="40214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277D4-01DB-B17B-C8EB-2B9F56F44711}"/>
              </a:ext>
            </a:extLst>
          </p:cNvPr>
          <p:cNvSpPr/>
          <p:nvPr/>
        </p:nvSpPr>
        <p:spPr>
          <a:xfrm>
            <a:off x="1352892" y="1970069"/>
            <a:ext cx="3373733" cy="29178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2A07-E97D-9742-9338-5D2CC362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944" y="2363836"/>
            <a:ext cx="2707947" cy="2130328"/>
          </a:xfrm>
        </p:spPr>
        <p:txBody>
          <a:bodyPr vert="horz" wrap="square" lIns="91440" tIns="45720" rIns="91440" bIns="45720" numCol="1" spcCol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Internship Background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Organization Introduction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Tasks (Structured Data)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Tasks (Unstructured Data)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Lesson Learnt</a:t>
            </a:r>
            <a:endParaRPr lang="en-US" b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D7B4D-CED3-C742-B9F6-6928F05A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626" y="6261701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47E7-C77C-9B41-BCFE-C205CCFB9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04" y="2363456"/>
            <a:ext cx="426719" cy="2524474"/>
          </a:xfrm>
        </p:spPr>
        <p:txBody>
          <a:bodyPr vert="horz" lIns="91440" tIns="45720" rIns="0" bIns="45720" rtlCol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1.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2.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3.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</a:rPr>
              <a:t>4.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BE954-A5B4-C340-A04C-6609AF214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73922" y="2363455"/>
            <a:ext cx="426720" cy="213032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03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04</a:t>
            </a:r>
            <a:endParaRPr lang="en-US">
              <a:solidFill>
                <a:schemeClr val="bg1"/>
              </a:solidFill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09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14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25</a:t>
            </a:r>
            <a:endParaRPr lang="en-US" sz="1600">
              <a:solidFill>
                <a:schemeClr val="bg1"/>
              </a:solidFill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62AB1-C524-354A-A76C-50CD1638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723" y="3142515"/>
            <a:ext cx="2714073" cy="757130"/>
          </a:xfrm>
        </p:spPr>
        <p:txBody>
          <a:bodyPr wrap="square" anchor="t" anchorCtr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Content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4727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 hidden="1">
            <a:extLst>
              <a:ext uri="{FF2B5EF4-FFF2-40B4-BE49-F238E27FC236}">
                <a16:creationId xmlns:a16="http://schemas.microsoft.com/office/drawing/2014/main" id="{4D4361ED-1E16-45E8-1284-84AB23B9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595E21E-DEBA-8F42-9C16-77733D72677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870CA9-B106-07A4-6019-34970E675E36}"/>
              </a:ext>
            </a:extLst>
          </p:cNvPr>
          <p:cNvSpPr txBox="1">
            <a:spLocks/>
          </p:cNvSpPr>
          <p:nvPr/>
        </p:nvSpPr>
        <p:spPr>
          <a:xfrm>
            <a:off x="11283949" y="6554804"/>
            <a:ext cx="392114" cy="339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95E21E-DEBA-8F42-9C16-77733D72677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E879E3-27EC-AA71-06AA-1779F58D528E}"/>
              </a:ext>
            </a:extLst>
          </p:cNvPr>
          <p:cNvSpPr/>
          <p:nvPr/>
        </p:nvSpPr>
        <p:spPr>
          <a:xfrm>
            <a:off x="0" y="596169"/>
            <a:ext cx="12192000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48554F6-3216-5E60-B5D6-FA78A2AF4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1055670"/>
          </a:xfrm>
        </p:spPr>
        <p:txBody>
          <a:bodyPr>
            <a:normAutofit lnSpcReduction="10000"/>
          </a:bodyPr>
          <a:lstStyle/>
          <a:p>
            <a:r>
              <a:rPr lang="en-US" sz="2400" b="1"/>
              <a:t>Generative AI </a:t>
            </a:r>
            <a:r>
              <a:rPr lang="en-US" sz="2400"/>
              <a:t>– utilize Large Language Models to compare between word pools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72228-B922-05E0-D87A-5AB468905D3D}"/>
              </a:ext>
            </a:extLst>
          </p:cNvPr>
          <p:cNvSpPr txBox="1"/>
          <p:nvPr/>
        </p:nvSpPr>
        <p:spPr>
          <a:xfrm>
            <a:off x="836612" y="3446159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Nunito" pitchFamily="2" charset="0"/>
              </a:rPr>
              <a:t>Determine a GPT-Model</a:t>
            </a:r>
          </a:p>
          <a:p>
            <a:pPr marL="342900" indent="-342900">
              <a:buAutoNum type="arabicPeriod"/>
            </a:pPr>
            <a:r>
              <a:rPr lang="en-US">
                <a:latin typeface="Nunito" pitchFamily="2" charset="0"/>
              </a:rPr>
              <a:t>Tokenization </a:t>
            </a:r>
          </a:p>
          <a:p>
            <a:pPr marL="342900" indent="-342900">
              <a:buAutoNum type="arabicPeriod"/>
            </a:pPr>
            <a:r>
              <a:rPr lang="en-US">
                <a:latin typeface="Nunito" pitchFamily="2" charset="0"/>
              </a:rPr>
              <a:t>Input Generation (prompt)</a:t>
            </a:r>
          </a:p>
        </p:txBody>
      </p:sp>
      <p:pic>
        <p:nvPicPr>
          <p:cNvPr id="1026" name="Picture 2" descr="GPT-3 | Know Your Meme">
            <a:extLst>
              <a:ext uri="{FF2B5EF4-FFF2-40B4-BE49-F238E27FC236}">
                <a16:creationId xmlns:a16="http://schemas.microsoft.com/office/drawing/2014/main" id="{64E17AF7-4042-5A7D-2C16-E5836874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36" y="2787386"/>
            <a:ext cx="2784296" cy="15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7C9873-61B5-DDA3-6F47-B02C7F5F3926}"/>
              </a:ext>
            </a:extLst>
          </p:cNvPr>
          <p:cNvSpPr txBox="1"/>
          <p:nvPr/>
        </p:nvSpPr>
        <p:spPr>
          <a:xfrm>
            <a:off x="5065160" y="4891574"/>
            <a:ext cx="6102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effectLst/>
                <a:latin typeface="Nunito" pitchFamily="2" charset="0"/>
              </a:rPr>
              <a:t>GPT-3</a:t>
            </a:r>
            <a:r>
              <a:rPr lang="en-US" b="0" i="0">
                <a:effectLst/>
                <a:latin typeface="Nunito" pitchFamily="2" charset="0"/>
              </a:rPr>
              <a:t> is a versatile </a:t>
            </a:r>
            <a:r>
              <a:rPr lang="en-US" b="1" i="0">
                <a:effectLst/>
                <a:latin typeface="Nunito" pitchFamily="2" charset="0"/>
              </a:rPr>
              <a:t>language model </a:t>
            </a:r>
            <a:r>
              <a:rPr lang="en-US" b="0" i="0">
                <a:effectLst/>
                <a:latin typeface="Nunito" pitchFamily="2" charset="0"/>
              </a:rPr>
              <a:t>capable of handling a wide range of natural language understanding and generation tasks. Its ability to </a:t>
            </a:r>
            <a:r>
              <a:rPr lang="en-US" b="1" i="0">
                <a:effectLst/>
                <a:latin typeface="Nunito" pitchFamily="2" charset="0"/>
              </a:rPr>
              <a:t>compare words </a:t>
            </a:r>
            <a:r>
              <a:rPr lang="en-US" b="0" i="0">
                <a:effectLst/>
                <a:latin typeface="Nunito" pitchFamily="2" charset="0"/>
              </a:rPr>
              <a:t>from two pools depends on the </a:t>
            </a:r>
            <a:r>
              <a:rPr lang="en-US" b="1" i="0">
                <a:effectLst/>
                <a:latin typeface="Nunito" pitchFamily="2" charset="0"/>
              </a:rPr>
              <a:t>clarity of the input prompt </a:t>
            </a:r>
            <a:r>
              <a:rPr lang="en-US" b="0" i="0">
                <a:effectLst/>
                <a:latin typeface="Nunito" pitchFamily="2" charset="0"/>
              </a:rPr>
              <a:t>and the </a:t>
            </a:r>
            <a:r>
              <a:rPr lang="en-US" b="1" i="0">
                <a:effectLst/>
                <a:latin typeface="Nunito" pitchFamily="2" charset="0"/>
              </a:rPr>
              <a:t>quality of the training data </a:t>
            </a:r>
            <a:r>
              <a:rPr lang="en-US" b="0" i="0">
                <a:effectLst/>
                <a:latin typeface="Nunito" pitchFamily="2" charset="0"/>
              </a:rPr>
              <a:t>it has been exposed to.</a:t>
            </a:r>
            <a:endParaRPr lang="en-US">
              <a:latin typeface="Nunito" pitchFamily="2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076303D-DF60-F990-DFEB-CA382C540F9D}"/>
              </a:ext>
            </a:extLst>
          </p:cNvPr>
          <p:cNvSpPr txBox="1">
            <a:spLocks/>
          </p:cNvSpPr>
          <p:nvPr/>
        </p:nvSpPr>
        <p:spPr>
          <a:xfrm>
            <a:off x="541837" y="-490322"/>
            <a:ext cx="3968518" cy="1630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Finalized Solution </a:t>
            </a:r>
          </a:p>
        </p:txBody>
      </p:sp>
    </p:spTree>
    <p:extLst>
      <p:ext uri="{BB962C8B-B14F-4D97-AF65-F5344CB8AC3E}">
        <p14:creationId xmlns:p14="http://schemas.microsoft.com/office/powerpoint/2010/main" val="420357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2311-B39A-4F41-D6C2-BBCA1636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 hidden="1">
            <a:extLst>
              <a:ext uri="{FF2B5EF4-FFF2-40B4-BE49-F238E27FC236}">
                <a16:creationId xmlns:a16="http://schemas.microsoft.com/office/drawing/2014/main" id="{70CAB5F0-AF6D-641A-E501-50490392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595E21E-DEBA-8F42-9C16-77733D72677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B09134-3DA6-C391-DD5E-C9A807D2DA35}"/>
              </a:ext>
            </a:extLst>
          </p:cNvPr>
          <p:cNvSpPr txBox="1">
            <a:spLocks/>
          </p:cNvSpPr>
          <p:nvPr/>
        </p:nvSpPr>
        <p:spPr>
          <a:xfrm>
            <a:off x="11283949" y="6554804"/>
            <a:ext cx="392114" cy="339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95E21E-DEBA-8F42-9C16-77733D72677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30768-679C-E29B-F5D8-01F68B5B69C1}"/>
              </a:ext>
            </a:extLst>
          </p:cNvPr>
          <p:cNvSpPr/>
          <p:nvPr/>
        </p:nvSpPr>
        <p:spPr>
          <a:xfrm>
            <a:off x="0" y="596169"/>
            <a:ext cx="12192000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93DC521-9B83-7EE5-CC3D-669507162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000" y="4704349"/>
            <a:ext cx="1900237" cy="6145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/>
              <a:t>Python</a:t>
            </a:r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85B1137-A956-C8A7-4236-4B4F89A60696}"/>
              </a:ext>
            </a:extLst>
          </p:cNvPr>
          <p:cNvSpPr txBox="1">
            <a:spLocks/>
          </p:cNvSpPr>
          <p:nvPr/>
        </p:nvSpPr>
        <p:spPr>
          <a:xfrm>
            <a:off x="541837" y="-490322"/>
            <a:ext cx="6521886" cy="1630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Tools Used For Development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blue and yellow snake logo&#10;&#10;Description automatically generated">
            <a:extLst>
              <a:ext uri="{FF2B5EF4-FFF2-40B4-BE49-F238E27FC236}">
                <a16:creationId xmlns:a16="http://schemas.microsoft.com/office/drawing/2014/main" id="{B27652D9-216C-E0C7-BBE2-DBE88F2F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99284"/>
            <a:ext cx="1783849" cy="1778168"/>
          </a:xfrm>
          <a:prstGeom prst="rect">
            <a:avLst/>
          </a:prstGeom>
        </p:spPr>
      </p:pic>
      <p:pic>
        <p:nvPicPr>
          <p:cNvPr id="4" name="Picture 3" descr="A logo with a crown&#10;&#10;Description automatically generated">
            <a:extLst>
              <a:ext uri="{FF2B5EF4-FFF2-40B4-BE49-F238E27FC236}">
                <a16:creationId xmlns:a16="http://schemas.microsoft.com/office/drawing/2014/main" id="{4F3F4FEE-8ADE-1803-29F2-06BA7B7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65" y="2330869"/>
            <a:ext cx="3365166" cy="1701633"/>
          </a:xfrm>
          <a:prstGeom prst="rect">
            <a:avLst/>
          </a:prstGeom>
        </p:spPr>
      </p:pic>
      <p:pic>
        <p:nvPicPr>
          <p:cNvPr id="6" name="Picture 5" descr="A logo on a cloud&#10;&#10;Description automatically generated">
            <a:extLst>
              <a:ext uri="{FF2B5EF4-FFF2-40B4-BE49-F238E27FC236}">
                <a16:creationId xmlns:a16="http://schemas.microsoft.com/office/drawing/2014/main" id="{53DFC2CC-E8B7-BB86-282B-0B7EC5BA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71" y="1963822"/>
            <a:ext cx="4076700" cy="274320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73BE4B-706C-99EA-2717-EBB3A26C2467}"/>
              </a:ext>
            </a:extLst>
          </p:cNvPr>
          <p:cNvSpPr txBox="1">
            <a:spLocks/>
          </p:cNvSpPr>
          <p:nvPr/>
        </p:nvSpPr>
        <p:spPr>
          <a:xfrm>
            <a:off x="4949242" y="5017169"/>
            <a:ext cx="2394868" cy="614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cs typeface="Calibri"/>
              </a:rPr>
              <a:t>Azure | OpenAI</a:t>
            </a:r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6346087-9645-2E92-5E53-677DB4B7DBE6}"/>
              </a:ext>
            </a:extLst>
          </p:cNvPr>
          <p:cNvSpPr txBox="1">
            <a:spLocks/>
          </p:cNvSpPr>
          <p:nvPr/>
        </p:nvSpPr>
        <p:spPr>
          <a:xfrm>
            <a:off x="9066716" y="4094749"/>
            <a:ext cx="1900237" cy="614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/>
              <a:t>Streamlit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925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D6904-F845-126E-0922-E9B2C51E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 hidden="1">
            <a:extLst>
              <a:ext uri="{FF2B5EF4-FFF2-40B4-BE49-F238E27FC236}">
                <a16:creationId xmlns:a16="http://schemas.microsoft.com/office/drawing/2014/main" id="{1B4A1F47-0A55-E0A6-01C0-39B6DB31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93" y="6528829"/>
            <a:ext cx="1840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595E21E-DEBA-8F42-9C16-77733D72677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9B6F8F-DB31-23DE-192D-FCD06C1489DB}"/>
              </a:ext>
            </a:extLst>
          </p:cNvPr>
          <p:cNvSpPr/>
          <p:nvPr/>
        </p:nvSpPr>
        <p:spPr>
          <a:xfrm>
            <a:off x="0" y="596169"/>
            <a:ext cx="3943685" cy="576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7FBB3EE-A1FC-4A4C-3FE3-F4A3A5167821}"/>
              </a:ext>
            </a:extLst>
          </p:cNvPr>
          <p:cNvSpPr txBox="1">
            <a:spLocks/>
          </p:cNvSpPr>
          <p:nvPr/>
        </p:nvSpPr>
        <p:spPr>
          <a:xfrm>
            <a:off x="541837" y="2851783"/>
            <a:ext cx="2872308" cy="882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Developed </a:t>
            </a:r>
            <a:endParaRPr lang="en-US">
              <a:solidFill>
                <a:schemeClr val="bg1"/>
              </a:solidFill>
              <a:latin typeface="Calibri Light" panose="020F0302020204030204"/>
              <a:cs typeface="Calibri Light" panose="020F0302020204030204"/>
            </a:endParaRPr>
          </a:p>
          <a:p>
            <a:pPr algn="ctr"/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Prototype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C494B1F-71E6-DB9E-1B95-4469DBC1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657" y="0"/>
            <a:ext cx="739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B1A9"/>
                </a:solidFill>
              </a:rPr>
              <a:t>Lesson Learnt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84BAFF-2E86-72F3-7244-50957DF816F3}"/>
              </a:ext>
            </a:extLst>
          </p:cNvPr>
          <p:cNvGrpSpPr/>
          <p:nvPr/>
        </p:nvGrpSpPr>
        <p:grpSpPr>
          <a:xfrm>
            <a:off x="4748050" y="3475842"/>
            <a:ext cx="2688211" cy="2688211"/>
            <a:chOff x="479271" y="1736136"/>
            <a:chExt cx="2688211" cy="268821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944082-282E-9444-6C10-1522C905C2A4}"/>
                </a:ext>
              </a:extLst>
            </p:cNvPr>
            <p:cNvSpPr/>
            <p:nvPr/>
          </p:nvSpPr>
          <p:spPr>
            <a:xfrm>
              <a:off x="479271" y="1736136"/>
              <a:ext cx="2688211" cy="2688211"/>
            </a:xfrm>
            <a:prstGeom prst="ellipse">
              <a:avLst/>
            </a:prstGeom>
            <a:solidFill>
              <a:srgbClr val="20419A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22E7B54-A83F-0D92-F256-A0BC03DDAD7D}"/>
                </a:ext>
              </a:extLst>
            </p:cNvPr>
            <p:cNvSpPr txBox="1"/>
            <p:nvPr/>
          </p:nvSpPr>
          <p:spPr>
            <a:xfrm>
              <a:off x="1016913" y="2174456"/>
              <a:ext cx="1612926" cy="1865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1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>
                  <a:solidFill>
                    <a:schemeClr val="bg1"/>
                  </a:solidFill>
                  <a:latin typeface="Arial"/>
                  <a:cs typeface="Arial"/>
                </a:rPr>
                <a:t>Work Ethics</a:t>
              </a:r>
              <a:endParaRPr lang="en-GB" sz="1400" b="1" i="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GB" sz="1400">
                  <a:solidFill>
                    <a:schemeClr val="bg1"/>
                  </a:solidFill>
                  <a:latin typeface="Arial"/>
                  <a:cs typeface="Arial"/>
                </a:rPr>
                <a:t>Planning &amp; project management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01A72B-CC95-3395-3B9F-27001DDE9C4C}"/>
              </a:ext>
            </a:extLst>
          </p:cNvPr>
          <p:cNvGrpSpPr/>
          <p:nvPr/>
        </p:nvGrpSpPr>
        <p:grpSpPr>
          <a:xfrm>
            <a:off x="1683081" y="1921191"/>
            <a:ext cx="2688211" cy="2688211"/>
            <a:chOff x="1449266" y="188986"/>
            <a:chExt cx="2688211" cy="268821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F9920E-7EB7-1FCB-4093-7E53DF4B5D6D}"/>
                </a:ext>
              </a:extLst>
            </p:cNvPr>
            <p:cNvSpPr/>
            <p:nvPr/>
          </p:nvSpPr>
          <p:spPr>
            <a:xfrm>
              <a:off x="1449266" y="188986"/>
              <a:ext cx="2688211" cy="2688211"/>
            </a:xfrm>
            <a:prstGeom prst="ellipse">
              <a:avLst/>
            </a:prstGeom>
            <a:solidFill>
              <a:srgbClr val="00B1A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B29DB1B4-4A96-571E-0A6C-934FE7E91CDF}"/>
                </a:ext>
              </a:extLst>
            </p:cNvPr>
            <p:cNvSpPr txBox="1"/>
            <p:nvPr/>
          </p:nvSpPr>
          <p:spPr>
            <a:xfrm>
              <a:off x="1807694" y="460302"/>
              <a:ext cx="1971354" cy="21748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1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>
                  <a:solidFill>
                    <a:schemeClr val="bg1"/>
                  </a:solidFill>
                  <a:latin typeface="Arial"/>
                  <a:cs typeface="Arial"/>
                </a:rPr>
                <a:t>Personal Growth &amp; Development</a:t>
              </a:r>
              <a:endParaRPr lang="en-GB" sz="1400" b="1" i="0" kern="120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marL="285750" indent="-28575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/>
                <a:buChar char="•"/>
              </a:pPr>
              <a:r>
                <a:rPr lang="en-GB" sz="1400">
                  <a:solidFill>
                    <a:schemeClr val="bg1"/>
                  </a:solidFill>
                  <a:latin typeface="Arial"/>
                  <a:cs typeface="Arial"/>
                </a:rPr>
                <a:t>Communication with team members, clients and business</a:t>
              </a:r>
              <a:endPara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/>
                <a:buChar char="•"/>
              </a:pPr>
              <a:endPara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08CF16-F3A9-42EB-17D0-55A04BDE3300}"/>
              </a:ext>
            </a:extLst>
          </p:cNvPr>
          <p:cNvGrpSpPr/>
          <p:nvPr/>
        </p:nvGrpSpPr>
        <p:grpSpPr>
          <a:xfrm>
            <a:off x="7728979" y="1921191"/>
            <a:ext cx="2688211" cy="2688211"/>
            <a:chOff x="479270" y="1736136"/>
            <a:chExt cx="2688211" cy="2688211"/>
          </a:xfrm>
          <a:solidFill>
            <a:srgbClr val="763F98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78D35E-AFE1-8EA3-4DF3-AD3B8CDC3855}"/>
                </a:ext>
              </a:extLst>
            </p:cNvPr>
            <p:cNvSpPr/>
            <p:nvPr/>
          </p:nvSpPr>
          <p:spPr>
            <a:xfrm>
              <a:off x="479270" y="1736136"/>
              <a:ext cx="2688211" cy="2688211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997B852A-36E9-FAE4-D95C-87F2E207604E}"/>
                </a:ext>
              </a:extLst>
            </p:cNvPr>
            <p:cNvSpPr txBox="1"/>
            <p:nvPr/>
          </p:nvSpPr>
          <p:spPr>
            <a:xfrm>
              <a:off x="1016913" y="2047456"/>
              <a:ext cx="1612926" cy="21262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1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i="0" kern="1200">
                  <a:solidFill>
                    <a:schemeClr val="bg1"/>
                  </a:solidFill>
                  <a:latin typeface="Arial"/>
                  <a:cs typeface="Arial"/>
                </a:rPr>
                <a:t>Technical</a:t>
              </a:r>
              <a:endParaRPr lang="en-GB" sz="1400" b="1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marL="285750" lvl="1" indent="-28575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bg1"/>
                  </a:solidFill>
                  <a:latin typeface="Arial"/>
                  <a:cs typeface="Arial"/>
                </a:rPr>
                <a:t>Industrial application of Data Analytics solutions/ tools</a:t>
              </a:r>
            </a:p>
            <a:p>
              <a:pPr marL="285750" lvl="1" indent="-28575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0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990D-CC94-4B8D-85E3-DAE153DA5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1248BB-1454-4A76-85DF-98B24765EE44}"/>
              </a:ext>
            </a:extLst>
          </p:cNvPr>
          <p:cNvSpPr txBox="1">
            <a:spLocks/>
          </p:cNvSpPr>
          <p:nvPr/>
        </p:nvSpPr>
        <p:spPr>
          <a:xfrm>
            <a:off x="2427866" y="3086099"/>
            <a:ext cx="6622364" cy="6857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PETRONAS</a:t>
            </a:r>
            <a:br>
              <a:rPr lang="en-US"/>
            </a:br>
            <a:r>
              <a:rPr lang="en-US"/>
              <a:t>Passionate about Progress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66546BA-F208-DB45-38E3-5FD5A00D3592}"/>
              </a:ext>
            </a:extLst>
          </p:cNvPr>
          <p:cNvSpPr txBox="1">
            <a:spLocks/>
          </p:cNvSpPr>
          <p:nvPr/>
        </p:nvSpPr>
        <p:spPr>
          <a:xfrm>
            <a:off x="11203807" y="6448927"/>
            <a:ext cx="472256" cy="445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95E21E-DEBA-8F42-9C16-77733D726770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8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5093F7-F542-B627-9AB8-AAACB5DC6BCA}"/>
              </a:ext>
            </a:extLst>
          </p:cNvPr>
          <p:cNvSpPr txBox="1"/>
          <p:nvPr/>
        </p:nvSpPr>
        <p:spPr>
          <a:xfrm>
            <a:off x="2962528" y="1745919"/>
            <a:ext cx="352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Nunito" pitchFamily="2" charset="0"/>
              </a:rPr>
              <a:t>Step 1: Download Python</a:t>
            </a:r>
            <a:endParaRPr lang="en-US" dirty="0">
              <a:latin typeface="Nunito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5592D-31CF-08F8-E325-671B267B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42" y="2680151"/>
            <a:ext cx="5983532" cy="233952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8FF0ABC-89CF-A083-69AE-5E11BE311492}"/>
              </a:ext>
            </a:extLst>
          </p:cNvPr>
          <p:cNvSpPr/>
          <p:nvPr/>
        </p:nvSpPr>
        <p:spPr>
          <a:xfrm>
            <a:off x="4111181" y="3849914"/>
            <a:ext cx="1199535" cy="4716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C3A27B-A015-3D71-D8C0-FDEE30C69536}"/>
              </a:ext>
            </a:extLst>
          </p:cNvPr>
          <p:cNvCxnSpPr>
            <a:cxnSpLocks/>
            <a:stCxn id="34" idx="0"/>
            <a:endCxn id="24" idx="4"/>
          </p:cNvCxnSpPr>
          <p:nvPr/>
        </p:nvCxnSpPr>
        <p:spPr>
          <a:xfrm flipH="1" flipV="1">
            <a:off x="4710949" y="4321529"/>
            <a:ext cx="1363056" cy="8163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A91B53D-91D3-3B11-E022-2586BA916673}"/>
              </a:ext>
            </a:extLst>
          </p:cNvPr>
          <p:cNvSpPr txBox="1"/>
          <p:nvPr/>
        </p:nvSpPr>
        <p:spPr>
          <a:xfrm>
            <a:off x="4309549" y="5137917"/>
            <a:ext cx="3528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Python download and installation depends if the user had Python installed in their local device.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5D2F-A98C-C530-B3B8-2C5347C78B80}"/>
              </a:ext>
            </a:extLst>
          </p:cNvPr>
          <p:cNvSpPr txBox="1"/>
          <p:nvPr/>
        </p:nvSpPr>
        <p:spPr>
          <a:xfrm>
            <a:off x="3440981" y="2161417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Download Python | 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0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B42BCF-1B8D-CC3E-1ED9-22316DF3D417}"/>
              </a:ext>
            </a:extLst>
          </p:cNvPr>
          <p:cNvSpPr txBox="1"/>
          <p:nvPr/>
        </p:nvSpPr>
        <p:spPr>
          <a:xfrm>
            <a:off x="3864055" y="1724822"/>
            <a:ext cx="352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unito" pitchFamily="2" charset="0"/>
              </a:rPr>
              <a:t>Step 2: Run Python Installer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0495F-0545-7F33-EC44-6C08E7E0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40" y="2340453"/>
            <a:ext cx="4051807" cy="25113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54700A2-E3F7-4938-FFBF-919C7BB87019}"/>
              </a:ext>
            </a:extLst>
          </p:cNvPr>
          <p:cNvSpPr/>
          <p:nvPr/>
        </p:nvSpPr>
        <p:spPr>
          <a:xfrm>
            <a:off x="5203132" y="3046620"/>
            <a:ext cx="1199535" cy="4716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26BB31-D0FD-182D-83DF-E520AFA4B36B}"/>
              </a:ext>
            </a:extLst>
          </p:cNvPr>
          <p:cNvSpPr/>
          <p:nvPr/>
        </p:nvSpPr>
        <p:spPr>
          <a:xfrm>
            <a:off x="5203132" y="4380166"/>
            <a:ext cx="2189834" cy="4716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EA786-2D33-E896-DA88-BB0B8AD1CE4B}"/>
              </a:ext>
            </a:extLst>
          </p:cNvPr>
          <p:cNvSpPr txBox="1"/>
          <p:nvPr/>
        </p:nvSpPr>
        <p:spPr>
          <a:xfrm>
            <a:off x="4533593" y="4936844"/>
            <a:ext cx="3528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Click ‘Install Now’ and check ‘Add python.exe to PATH’</a:t>
            </a:r>
          </a:p>
        </p:txBody>
      </p:sp>
    </p:spTree>
    <p:extLst>
      <p:ext uri="{BB962C8B-B14F-4D97-AF65-F5344CB8AC3E}">
        <p14:creationId xmlns:p14="http://schemas.microsoft.com/office/powerpoint/2010/main" val="822760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538F0-518F-4D47-BBD1-AC632D5D2195}"/>
              </a:ext>
            </a:extLst>
          </p:cNvPr>
          <p:cNvSpPr txBox="1"/>
          <p:nvPr/>
        </p:nvSpPr>
        <p:spPr>
          <a:xfrm>
            <a:off x="2893550" y="2110123"/>
            <a:ext cx="558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unito" pitchFamily="2" charset="0"/>
              </a:rPr>
              <a:t>Step 3: Download and unzip CDE Advisor folder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F54C6-B5F6-22C3-683A-A83627ED1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08" b="32485"/>
          <a:stretch/>
        </p:blipFill>
        <p:spPr>
          <a:xfrm>
            <a:off x="3195565" y="3252224"/>
            <a:ext cx="5098358" cy="14303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2189AF-657D-E07B-2664-28BFE3460F82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73070-628E-9C0B-FF9F-A6D8BE05F4AC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8CA966-DE66-8E6C-95C6-D72E159A3FD4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2A914EC-B220-E437-4536-2A784FE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65" y="2756006"/>
            <a:ext cx="6233700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F369B6-AFB7-A161-7EB7-7AD6F599AA51}"/>
              </a:ext>
            </a:extLst>
          </p:cNvPr>
          <p:cNvSpPr txBox="1"/>
          <p:nvPr/>
        </p:nvSpPr>
        <p:spPr>
          <a:xfrm>
            <a:off x="3471916" y="1577335"/>
            <a:ext cx="4393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unito" pitchFamily="2" charset="0"/>
              </a:rPr>
              <a:t>Step 4: Open command prompt and navigate to CDE Advisor folder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B5C3-9413-DEA2-C103-7DF45548AF11}"/>
              </a:ext>
            </a:extLst>
          </p:cNvPr>
          <p:cNvSpPr txBox="1"/>
          <p:nvPr/>
        </p:nvSpPr>
        <p:spPr>
          <a:xfrm>
            <a:off x="6355101" y="4661584"/>
            <a:ext cx="3528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‘Downloads’ would be the directory that resides the ‘CDE Advisor’ folder. Change if necessary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5821A-58AF-4B44-2D9A-A2CE7677698A}"/>
              </a:ext>
            </a:extLst>
          </p:cNvPr>
          <p:cNvSpPr txBox="1"/>
          <p:nvPr/>
        </p:nvSpPr>
        <p:spPr>
          <a:xfrm>
            <a:off x="3827621" y="2255141"/>
            <a:ext cx="35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&gt; cd Downloads/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test_run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19A50E-B202-EB01-5A31-F91B96138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98"/>
          <a:stretch/>
        </p:blipFill>
        <p:spPr>
          <a:xfrm>
            <a:off x="1860518" y="2794821"/>
            <a:ext cx="3709181" cy="2239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4F17A-DB61-1B87-4894-4F60FAA35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17"/>
          <a:stretch/>
        </p:blipFill>
        <p:spPr>
          <a:xfrm>
            <a:off x="5670395" y="2794821"/>
            <a:ext cx="4859953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8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DAF814-8972-C169-F437-72825452886A}"/>
              </a:ext>
            </a:extLst>
          </p:cNvPr>
          <p:cNvSpPr txBox="1"/>
          <p:nvPr/>
        </p:nvSpPr>
        <p:spPr>
          <a:xfrm>
            <a:off x="2496551" y="2233712"/>
            <a:ext cx="352891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Nunito"/>
              </a:rPr>
              <a:t>Step 5: Install dependencies</a:t>
            </a:r>
            <a:endParaRPr lang="en-US" dirty="0">
              <a:latin typeface="Nuni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C9BCD-545D-6C70-8CE1-4CC2307C1A03}"/>
              </a:ext>
            </a:extLst>
          </p:cNvPr>
          <p:cNvSpPr txBox="1"/>
          <p:nvPr/>
        </p:nvSpPr>
        <p:spPr>
          <a:xfrm>
            <a:off x="3117601" y="3777944"/>
            <a:ext cx="3528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‘requirements.txt’ contains the libraries with the corresponding version of the program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6B53A-027A-7809-F6D6-13F9A1CF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617" y="3604882"/>
            <a:ext cx="1577477" cy="807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561A40-9FEC-40AD-3AB3-E4D936C77645}"/>
              </a:ext>
            </a:extLst>
          </p:cNvPr>
          <p:cNvSpPr txBox="1"/>
          <p:nvPr/>
        </p:nvSpPr>
        <p:spPr>
          <a:xfrm>
            <a:off x="2793136" y="2732344"/>
            <a:ext cx="35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&gt; pip install –r requirements.txt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9F39E-4F50-C1AD-D2D1-C37C2DB9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94" y="3094989"/>
            <a:ext cx="7018628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/>
          <p:nvPr/>
        </p:nvSpPr>
        <p:spPr>
          <a:xfrm>
            <a:off x="7416867" y="1777648"/>
            <a:ext cx="5803261" cy="3654589"/>
          </a:xfrm>
          <a:prstGeom prst="roundRect">
            <a:avLst>
              <a:gd name="adj" fmla="val 333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60" name="Google Shape;260;p32"/>
          <p:cNvCxnSpPr/>
          <p:nvPr/>
        </p:nvCxnSpPr>
        <p:spPr>
          <a:xfrm>
            <a:off x="5874467" y="3644733"/>
            <a:ext cx="154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2"/>
          <p:cNvSpPr txBox="1">
            <a:spLocks noGrp="1"/>
          </p:cNvSpPr>
          <p:nvPr>
            <p:ph type="ctrTitle"/>
          </p:nvPr>
        </p:nvSpPr>
        <p:spPr>
          <a:xfrm>
            <a:off x="821580" y="519329"/>
            <a:ext cx="2234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Arial" panose="020B0604020202020204" pitchFamily="34" charset="0"/>
                <a:cs typeface="Arial" panose="020B0604020202020204" pitchFamily="34" charset="0"/>
              </a:rPr>
              <a:t>Internship background</a:t>
            </a: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"/>
          </p:nvPr>
        </p:nvSpPr>
        <p:spPr>
          <a:xfrm>
            <a:off x="377636" y="2262277"/>
            <a:ext cx="5365695" cy="27639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400" b="1">
                <a:latin typeface="Arial"/>
                <a:cs typeface="Arial"/>
              </a:rPr>
              <a:t>Name </a:t>
            </a:r>
            <a:r>
              <a:rPr lang="en" sz="1400">
                <a:latin typeface="Arial"/>
                <a:cs typeface="Arial"/>
              </a:rPr>
              <a:t>: Muhammad Zariff Wafiy Bin Muhamad Hafiz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" sz="1400" b="1">
                <a:latin typeface="Arial"/>
                <a:cs typeface="Arial"/>
              </a:rPr>
              <a:t>Program </a:t>
            </a:r>
            <a:r>
              <a:rPr lang="en" sz="1400">
                <a:latin typeface="Arial"/>
                <a:cs typeface="Arial"/>
              </a:rPr>
              <a:t>: Bachelor of Computer Science (Data Science)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" sz="1400" b="1">
                <a:latin typeface="Arial"/>
                <a:cs typeface="Arial"/>
              </a:rPr>
              <a:t>Module &amp; Session </a:t>
            </a:r>
            <a:r>
              <a:rPr lang="en" sz="1400">
                <a:latin typeface="Arial"/>
                <a:cs typeface="Arial"/>
              </a:rPr>
              <a:t>: WIA3001, Semester 1, 2023/2024 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" sz="1400" b="1">
                <a:latin typeface="Arial"/>
                <a:cs typeface="Arial"/>
              </a:rPr>
              <a:t>Position</a:t>
            </a:r>
            <a:r>
              <a:rPr lang="en" sz="1400">
                <a:latin typeface="Arial"/>
                <a:cs typeface="Arial"/>
              </a:rPr>
              <a:t> : Intern (Junior Data Analyst)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" sz="1400" b="1">
                <a:latin typeface="Arial"/>
                <a:cs typeface="Arial"/>
              </a:rPr>
              <a:t>Supervisor</a:t>
            </a:r>
            <a:r>
              <a:rPr lang="en" sz="1400">
                <a:latin typeface="Arial"/>
                <a:cs typeface="Arial"/>
              </a:rPr>
              <a:t> : Asni Mazura Ali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sz="1400" b="1">
                <a:latin typeface="Arial"/>
                <a:cs typeface="Arial"/>
              </a:rPr>
              <a:t>Company</a:t>
            </a:r>
            <a:r>
              <a:rPr lang="en" sz="1400">
                <a:latin typeface="Arial"/>
                <a:cs typeface="Arial"/>
              </a:rPr>
              <a:t> : Petronas Digital Sdn Bhd</a:t>
            </a:r>
          </a:p>
          <a:p>
            <a:r>
              <a:rPr lang="en" sz="1400" b="1">
                <a:latin typeface="Arial"/>
                <a:cs typeface="Arial"/>
              </a:rPr>
              <a:t>Department</a:t>
            </a:r>
            <a:r>
              <a:rPr lang="en" sz="1400">
                <a:latin typeface="Arial"/>
                <a:cs typeface="Arial"/>
              </a:rPr>
              <a:t> : Enterprise Data</a:t>
            </a:r>
            <a:endParaRPr lang="en"/>
          </a:p>
          <a:p>
            <a:pPr marL="0" indent="0"/>
            <a:r>
              <a:rPr lang="en" sz="1400" b="1">
                <a:latin typeface="Arial"/>
                <a:cs typeface="Arial"/>
              </a:rPr>
              <a:t>Division</a:t>
            </a:r>
            <a:r>
              <a:rPr lang="en" sz="1400">
                <a:latin typeface="Arial"/>
                <a:cs typeface="Arial"/>
              </a:rPr>
              <a:t> : Data Delivery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" sz="1400" b="1">
                <a:latin typeface="Arial"/>
                <a:cs typeface="Arial"/>
              </a:rPr>
              <a:t>Office</a:t>
            </a:r>
            <a:r>
              <a:rPr lang="en" sz="1400">
                <a:latin typeface="Arial"/>
                <a:cs typeface="Arial"/>
              </a:rPr>
              <a:t> : Petronas Tower 3 (Menara Carigali)/ Tower 2</a:t>
            </a:r>
            <a:endParaRPr lang="e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en-US" sz="1400" b="1">
                <a:latin typeface="Arial"/>
                <a:cs typeface="Arial"/>
              </a:rPr>
              <a:t>Intern Duration</a:t>
            </a:r>
            <a:r>
              <a:rPr lang="en-US" sz="1400">
                <a:latin typeface="Arial"/>
                <a:cs typeface="Arial"/>
              </a:rPr>
              <a:t> : 6 months (1 Sept 2023 – 29 Feb 2024)</a:t>
            </a:r>
          </a:p>
          <a:p>
            <a:pPr marL="0" indent="0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5" name="Google Shape;265;p32"/>
          <p:cNvCxnSpPr/>
          <p:nvPr/>
        </p:nvCxnSpPr>
        <p:spPr>
          <a:xfrm>
            <a:off x="5865633" y="3380537"/>
            <a:ext cx="0" cy="5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2"/>
          <p:cNvSpPr/>
          <p:nvPr/>
        </p:nvSpPr>
        <p:spPr>
          <a:xfrm>
            <a:off x="924800" y="1398397"/>
            <a:ext cx="1622800" cy="6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Picture 1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596BC07F-6A5D-E888-1B01-80E48477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57" y="2753625"/>
            <a:ext cx="135255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DAF814-8972-C169-F437-72825452886A}"/>
              </a:ext>
            </a:extLst>
          </p:cNvPr>
          <p:cNvSpPr txBox="1"/>
          <p:nvPr/>
        </p:nvSpPr>
        <p:spPr>
          <a:xfrm>
            <a:off x="2572001" y="1555390"/>
            <a:ext cx="602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unito" pitchFamily="2" charset="0"/>
              </a:rPr>
              <a:t>Step 6: Run Python script, ‘main_streamlit.py’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03018-8F4B-8381-1951-2EDC55C28A32}"/>
              </a:ext>
            </a:extLst>
          </p:cNvPr>
          <p:cNvSpPr txBox="1"/>
          <p:nvPr/>
        </p:nvSpPr>
        <p:spPr>
          <a:xfrm>
            <a:off x="4292489" y="4853250"/>
            <a:ext cx="4016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The </a:t>
            </a:r>
            <a:r>
              <a:rPr lang="en-US" sz="1200" dirty="0" err="1">
                <a:latin typeface="Nunito" pitchFamily="2" charset="0"/>
              </a:rPr>
              <a:t>streamlit</a:t>
            </a:r>
            <a:r>
              <a:rPr lang="en-US" sz="1200" dirty="0">
                <a:latin typeface="Nunito" pitchFamily="2" charset="0"/>
              </a:rPr>
              <a:t> app will be opened in user’s local device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246D9-311E-A723-DA58-855ED11DAF87}"/>
              </a:ext>
            </a:extLst>
          </p:cNvPr>
          <p:cNvSpPr txBox="1"/>
          <p:nvPr/>
        </p:nvSpPr>
        <p:spPr>
          <a:xfrm>
            <a:off x="2978304" y="1924722"/>
            <a:ext cx="35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streamlit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run main_streamlit.py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C6EEE-2B56-FDD2-EDFE-A04FB831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19"/>
          <a:stretch/>
        </p:blipFill>
        <p:spPr>
          <a:xfrm>
            <a:off x="2978304" y="2495698"/>
            <a:ext cx="6981773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4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DAF814-8972-C169-F437-72825452886A}"/>
              </a:ext>
            </a:extLst>
          </p:cNvPr>
          <p:cNvSpPr txBox="1"/>
          <p:nvPr/>
        </p:nvSpPr>
        <p:spPr>
          <a:xfrm>
            <a:off x="3091653" y="1519023"/>
            <a:ext cx="602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unito" pitchFamily="2" charset="0"/>
              </a:rPr>
              <a:t>Step 7: Choose Data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03018-8F4B-8381-1951-2EDC55C28A32}"/>
              </a:ext>
            </a:extLst>
          </p:cNvPr>
          <p:cNvSpPr txBox="1"/>
          <p:nvPr/>
        </p:nvSpPr>
        <p:spPr>
          <a:xfrm>
            <a:off x="4094108" y="6001354"/>
            <a:ext cx="4016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Choose from the dropdown menu the domain that is concerning the data dictionary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3E19358-F522-D752-F24F-085A9554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7" y="1924722"/>
            <a:ext cx="7148052" cy="40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3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F9956-DFA3-3B47-84E1-36C995A8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F33AF-F2C1-E548-B72A-F49E1AC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1A9"/>
                </a:solidFill>
              </a:rPr>
              <a:t>CDE Advisor Manual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48FBD-863B-F7E4-351F-B8175C572376}"/>
              </a:ext>
            </a:extLst>
          </p:cNvPr>
          <p:cNvGrpSpPr/>
          <p:nvPr/>
        </p:nvGrpSpPr>
        <p:grpSpPr>
          <a:xfrm>
            <a:off x="1" y="1302248"/>
            <a:ext cx="12192000" cy="4348539"/>
            <a:chOff x="1" y="1302248"/>
            <a:chExt cx="12192000" cy="434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A197F-9E05-F923-587F-D680BCBBEA60}"/>
                </a:ext>
              </a:extLst>
            </p:cNvPr>
            <p:cNvSpPr/>
            <p:nvPr/>
          </p:nvSpPr>
          <p:spPr>
            <a:xfrm>
              <a:off x="1" y="1397285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3C4D1F-8A95-BDF7-30FC-47BB4A34A461}"/>
                </a:ext>
              </a:extLst>
            </p:cNvPr>
            <p:cNvSpPr/>
            <p:nvPr/>
          </p:nvSpPr>
          <p:spPr>
            <a:xfrm>
              <a:off x="11298149" y="1302248"/>
              <a:ext cx="893852" cy="4253502"/>
            </a:xfrm>
            <a:prstGeom prst="rect">
              <a:avLst/>
            </a:prstGeom>
            <a:solidFill>
              <a:srgbClr val="763F9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DAF814-8972-C169-F437-72825452886A}"/>
              </a:ext>
            </a:extLst>
          </p:cNvPr>
          <p:cNvSpPr txBox="1"/>
          <p:nvPr/>
        </p:nvSpPr>
        <p:spPr>
          <a:xfrm>
            <a:off x="3091653" y="1519023"/>
            <a:ext cx="602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unito" pitchFamily="2" charset="0"/>
              </a:rPr>
              <a:t>Step 8: Enter Data Attribute/ Data Attribute Description: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03018-8F4B-8381-1951-2EDC55C28A32}"/>
              </a:ext>
            </a:extLst>
          </p:cNvPr>
          <p:cNvSpPr txBox="1"/>
          <p:nvPr/>
        </p:nvSpPr>
        <p:spPr>
          <a:xfrm>
            <a:off x="4208615" y="4507981"/>
            <a:ext cx="4016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Choose from the dropdown menu the domain that is concerning the data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9668-0039-A435-9C36-6E343930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123" y="2025226"/>
            <a:ext cx="3787468" cy="22176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498E8E0-AA31-F018-ADD3-2AF569C48E8B}"/>
              </a:ext>
            </a:extLst>
          </p:cNvPr>
          <p:cNvSpPr/>
          <p:nvPr/>
        </p:nvSpPr>
        <p:spPr>
          <a:xfrm>
            <a:off x="4395019" y="3625806"/>
            <a:ext cx="1268362" cy="65328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4E3BC-72B5-E25C-C273-3367281999C2}"/>
              </a:ext>
            </a:extLst>
          </p:cNvPr>
          <p:cNvCxnSpPr>
            <a:endCxn id="12" idx="2"/>
          </p:cNvCxnSpPr>
          <p:nvPr/>
        </p:nvCxnSpPr>
        <p:spPr>
          <a:xfrm>
            <a:off x="3323303" y="3952447"/>
            <a:ext cx="1071716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189A50-AB74-1BBD-6D99-BF7A3FABE4F9}"/>
              </a:ext>
            </a:extLst>
          </p:cNvPr>
          <p:cNvSpPr txBox="1"/>
          <p:nvPr/>
        </p:nvSpPr>
        <p:spPr>
          <a:xfrm>
            <a:off x="965749" y="3813947"/>
            <a:ext cx="235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Nunito" pitchFamily="2" charset="0"/>
              </a:rPr>
              <a:t>2. Click the ‘Compare’ button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255B0-828F-46A2-BF96-4161F98640C8}"/>
              </a:ext>
            </a:extLst>
          </p:cNvPr>
          <p:cNvSpPr txBox="1"/>
          <p:nvPr/>
        </p:nvSpPr>
        <p:spPr>
          <a:xfrm>
            <a:off x="1006249" y="2931772"/>
            <a:ext cx="235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Nunito" pitchFamily="2" charset="0"/>
              </a:rPr>
              <a:t>Enter the data attribute/ </a:t>
            </a:r>
          </a:p>
          <a:p>
            <a:r>
              <a:rPr lang="en-US" sz="1200" dirty="0">
                <a:latin typeface="Nunito" pitchFamily="2" charset="0"/>
              </a:rPr>
              <a:t>data attribute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29F360-244A-253C-02B2-1A43A132612D}"/>
              </a:ext>
            </a:extLst>
          </p:cNvPr>
          <p:cNvSpPr/>
          <p:nvPr/>
        </p:nvSpPr>
        <p:spPr>
          <a:xfrm>
            <a:off x="4456354" y="2908851"/>
            <a:ext cx="1071716" cy="4880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D076D-2E5B-5437-C731-90E028AA0514}"/>
              </a:ext>
            </a:extLst>
          </p:cNvPr>
          <p:cNvCxnSpPr>
            <a:cxnSpLocks/>
          </p:cNvCxnSpPr>
          <p:nvPr/>
        </p:nvCxnSpPr>
        <p:spPr>
          <a:xfrm>
            <a:off x="3195484" y="3134032"/>
            <a:ext cx="1260870" cy="188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w angle view of a tall building&#10;&#10;Description automatically generated">
            <a:extLst>
              <a:ext uri="{FF2B5EF4-FFF2-40B4-BE49-F238E27FC236}">
                <a16:creationId xmlns:a16="http://schemas.microsoft.com/office/drawing/2014/main" id="{469F6A1F-E82D-AE4D-7BAC-FAFCEC2F2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0C6659A-7615-06E8-2621-7AD697B02F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54405" y="1010844"/>
            <a:ext cx="14100810" cy="8378190"/>
          </a:xfrm>
          <a:prstGeom prst="ellipse">
            <a:avLst/>
          </a:prstGeom>
          <a:gradFill flip="none" rotWithShape="1">
            <a:gsLst>
              <a:gs pos="65000">
                <a:srgbClr val="00B1A9"/>
              </a:gs>
              <a:gs pos="82000">
                <a:srgbClr val="00B1A9">
                  <a:alpha val="70000"/>
                </a:srgbClr>
              </a:gs>
              <a:gs pos="100000">
                <a:srgbClr val="00B1A9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6826DF8-8661-786C-1F4A-944E051A6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3429000"/>
            <a:ext cx="6093206" cy="1026042"/>
          </a:xfrm>
        </p:spPr>
        <p:txBody>
          <a:bodyPr/>
          <a:lstStyle/>
          <a:p>
            <a:r>
              <a:rPr lang="en-US"/>
              <a:t>Insert subtitle here</a:t>
            </a:r>
          </a:p>
        </p:txBody>
      </p:sp>
      <p:pic>
        <p:nvPicPr>
          <p:cNvPr id="13" name="Picture 2" descr="petronas logo png 10 free Cliparts | Download images on Clipground 2023">
            <a:extLst>
              <a:ext uri="{FF2B5EF4-FFF2-40B4-BE49-F238E27FC236}">
                <a16:creationId xmlns:a16="http://schemas.microsoft.com/office/drawing/2014/main" id="{0F98CCA1-7F73-BEDB-EC0C-5580E643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09" y="1515382"/>
            <a:ext cx="1822580" cy="148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8E1CE15-1E59-94F0-8E57-1091ACCF89FB}"/>
              </a:ext>
            </a:extLst>
          </p:cNvPr>
          <p:cNvSpPr txBox="1">
            <a:spLocks/>
          </p:cNvSpPr>
          <p:nvPr/>
        </p:nvSpPr>
        <p:spPr>
          <a:xfrm>
            <a:off x="528639" y="368300"/>
            <a:ext cx="5305744" cy="6378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00B1A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>
                <a:solidFill>
                  <a:schemeClr val="bg1"/>
                </a:solidFill>
              </a:rPr>
              <a:t>PETRONAS Business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6" name="Picture 8" descr="Petronas launches Gentari green energy company, plans to install 25,000 ...">
            <a:extLst>
              <a:ext uri="{FF2B5EF4-FFF2-40B4-BE49-F238E27FC236}">
                <a16:creationId xmlns:a16="http://schemas.microsoft.com/office/drawing/2014/main" id="{8AFA2CC4-C392-D15E-1001-D9AAF8864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7" y="4162535"/>
            <a:ext cx="2225041" cy="1523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38000" endPos="28000" dist="5000" dir="5400000" sy="-100000" algn="bl" rotWithShape="0"/>
          </a:effectLst>
        </p:spPr>
      </p:pic>
      <p:pic>
        <p:nvPicPr>
          <p:cNvPr id="2052" name="Picture 4" descr="Publica Petronas perspectivas de actividades 2022-2024 de sus negocios ...">
            <a:extLst>
              <a:ext uri="{FF2B5EF4-FFF2-40B4-BE49-F238E27FC236}">
                <a16:creationId xmlns:a16="http://schemas.microsoft.com/office/drawing/2014/main" id="{E4B8365B-6CF0-974B-1E86-EFF026696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34" y="3898017"/>
            <a:ext cx="2831657" cy="1887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095253-0DBD-1F4F-CF9B-1647D3A53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949" y="4162535"/>
            <a:ext cx="2358157" cy="1523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38000" endPos="28000" dist="5000" dir="5400000" sy="-100000" algn="bl" rotWithShape="0"/>
          </a:effectLst>
        </p:spPr>
      </p:pic>
      <p:pic>
        <p:nvPicPr>
          <p:cNvPr id="2054" name="Picture 6" descr="Petronas issues tender for its third floating LNG vessel - PFLNG Tiga ...">
            <a:extLst>
              <a:ext uri="{FF2B5EF4-FFF2-40B4-BE49-F238E27FC236}">
                <a16:creationId xmlns:a16="http://schemas.microsoft.com/office/drawing/2014/main" id="{1A86070B-D71C-EB9B-ECA1-C7C6ECA4A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1" t="18476"/>
          <a:stretch/>
        </p:blipFill>
        <p:spPr bwMode="auto">
          <a:xfrm>
            <a:off x="6913311" y="3898017"/>
            <a:ext cx="2737676" cy="1887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38000" endPos="28000" dist="5000" dir="5400000" sy="-100000" algn="bl" rotWithShape="0"/>
          </a:effectLst>
        </p:spPr>
      </p:pic>
      <p:pic>
        <p:nvPicPr>
          <p:cNvPr id="2050" name="Picture 2" descr="Petronas advances giant Kasawari CCS project as FEED competition heats ...">
            <a:extLst>
              <a:ext uri="{FF2B5EF4-FFF2-40B4-BE49-F238E27FC236}">
                <a16:creationId xmlns:a16="http://schemas.microsoft.com/office/drawing/2014/main" id="{0A7C9A8F-B308-D000-3497-2CFB5711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78" y="3575281"/>
            <a:ext cx="3083243" cy="227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D2B34E-6F1D-8DE0-77B6-9104B2435A3B}"/>
              </a:ext>
            </a:extLst>
          </p:cNvPr>
          <p:cNvSpPr txBox="1"/>
          <p:nvPr/>
        </p:nvSpPr>
        <p:spPr>
          <a:xfrm>
            <a:off x="4861559" y="602029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659DC-F846-8A89-0319-0F879A8F37B0}"/>
              </a:ext>
            </a:extLst>
          </p:cNvPr>
          <p:cNvSpPr txBox="1"/>
          <p:nvPr/>
        </p:nvSpPr>
        <p:spPr>
          <a:xfrm>
            <a:off x="7182107" y="6014221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7BFBC-05A7-1022-B759-3CBD6BE49EFA}"/>
              </a:ext>
            </a:extLst>
          </p:cNvPr>
          <p:cNvSpPr txBox="1"/>
          <p:nvPr/>
        </p:nvSpPr>
        <p:spPr>
          <a:xfrm>
            <a:off x="9163049" y="6015536"/>
            <a:ext cx="24688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Project Delivery &amp;Technology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634492-C2F7-EC36-9DF3-F207CC08873D}"/>
              </a:ext>
            </a:extLst>
          </p:cNvPr>
          <p:cNvSpPr txBox="1"/>
          <p:nvPr/>
        </p:nvSpPr>
        <p:spPr>
          <a:xfrm>
            <a:off x="2312668" y="602029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845F3-4E02-794B-5DD0-AA323A6BD470}"/>
              </a:ext>
            </a:extLst>
          </p:cNvPr>
          <p:cNvSpPr txBox="1"/>
          <p:nvPr/>
        </p:nvSpPr>
        <p:spPr>
          <a:xfrm>
            <a:off x="331726" y="602029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Gentari</a:t>
            </a:r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2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4A50F-23A9-7143-9748-5C0CC0FA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29" y="180561"/>
            <a:ext cx="11147425" cy="637880"/>
          </a:xfrm>
        </p:spPr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Petronas Digital </a:t>
            </a:r>
            <a:r>
              <a:rPr lang="en-US" err="1">
                <a:solidFill>
                  <a:srgbClr val="00B1A9"/>
                </a:solidFill>
                <a:latin typeface="Museo Sans 900"/>
                <a:cs typeface="Arial"/>
              </a:rPr>
              <a:t>Sdn</a:t>
            </a:r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 </a:t>
            </a:r>
            <a:r>
              <a:rPr lang="en-US" err="1">
                <a:solidFill>
                  <a:srgbClr val="00B1A9"/>
                </a:solidFill>
                <a:latin typeface="Museo Sans 900"/>
                <a:cs typeface="Arial"/>
              </a:rPr>
              <a:t>Bhd</a:t>
            </a:r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 Organization Structure</a:t>
            </a:r>
          </a:p>
        </p:txBody>
      </p:sp>
      <p:sp>
        <p:nvSpPr>
          <p:cNvPr id="6" name="AutoShape 2" descr="Aadrin B Azly (VP_GT&amp;C/PD&amp;T)">
            <a:extLst>
              <a:ext uri="{FF2B5EF4-FFF2-40B4-BE49-F238E27FC236}">
                <a16:creationId xmlns:a16="http://schemas.microsoft.com/office/drawing/2014/main" id="{A6165156-915D-92F2-B6FF-81FF24E405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209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37510A6-4C99-CEDE-AFFF-71F50ED0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129540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09A36-9C9B-A781-9D52-21C0EA1AB95F}"/>
              </a:ext>
            </a:extLst>
          </p:cNvPr>
          <p:cNvSpPr txBox="1"/>
          <p:nvPr/>
        </p:nvSpPr>
        <p:spPr>
          <a:xfrm>
            <a:off x="4887028" y="732111"/>
            <a:ext cx="24179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Aadrin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Azly</a:t>
            </a:r>
            <a:endParaRPr lang="en-US" sz="105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Vice President of Group Technology &amp; Commercialization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B15D39-737B-BE06-DBBB-8381F570682E}"/>
              </a:ext>
            </a:extLst>
          </p:cNvPr>
          <p:cNvSpPr/>
          <p:nvPr/>
        </p:nvSpPr>
        <p:spPr>
          <a:xfrm>
            <a:off x="644783" y="2392481"/>
            <a:ext cx="11031280" cy="3869496"/>
          </a:xfrm>
          <a:prstGeom prst="roundRect">
            <a:avLst/>
          </a:prstGeom>
          <a:noFill/>
          <a:ln w="9525" cap="flat" cmpd="sng" algn="ctr">
            <a:solidFill>
              <a:srgbClr val="00B1A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EBF78E14-937D-CFB5-A93E-792C93E8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2600916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">
            <a:extLst>
              <a:ext uri="{FF2B5EF4-FFF2-40B4-BE49-F238E27FC236}">
                <a16:creationId xmlns:a16="http://schemas.microsoft.com/office/drawing/2014/main" id="{617FADD5-7C96-C323-1C88-F113F98F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40" y="4095468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">
            <a:extLst>
              <a:ext uri="{FF2B5EF4-FFF2-40B4-BE49-F238E27FC236}">
                <a16:creationId xmlns:a16="http://schemas.microsoft.com/office/drawing/2014/main" id="{73FE2FA3-8FB6-5D07-DDEA-081A4757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71" y="4095468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">
            <a:extLst>
              <a:ext uri="{FF2B5EF4-FFF2-40B4-BE49-F238E27FC236}">
                <a16:creationId xmlns:a16="http://schemas.microsoft.com/office/drawing/2014/main" id="{796CD724-A128-9F45-34E1-0B1A94CE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78" y="4134987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">
            <a:extLst>
              <a:ext uri="{FF2B5EF4-FFF2-40B4-BE49-F238E27FC236}">
                <a16:creationId xmlns:a16="http://schemas.microsoft.com/office/drawing/2014/main" id="{6946C219-D660-BDB7-937C-F9672CA7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09" y="4095468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506A3C-04C0-2C41-5D6A-DF188477492F}"/>
              </a:ext>
            </a:extLst>
          </p:cNvPr>
          <p:cNvSpPr txBox="1"/>
          <p:nvPr/>
        </p:nvSpPr>
        <p:spPr>
          <a:xfrm>
            <a:off x="6600428" y="2844720"/>
            <a:ext cx="1924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Phuah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Aik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Chong</a:t>
            </a:r>
          </a:p>
          <a:p>
            <a:r>
              <a:rPr lang="en-US" sz="1050" b="0" i="0">
                <a:effectLst/>
                <a:latin typeface="Segoe UI" panose="020B0502040204020203" pitchFamily="34" charset="0"/>
              </a:rPr>
              <a:t>Chief Executive Officer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E2D1BB-84C3-3EFA-ACEA-8940F15C345E}"/>
              </a:ext>
            </a:extLst>
          </p:cNvPr>
          <p:cNvSpPr txBox="1"/>
          <p:nvPr/>
        </p:nvSpPr>
        <p:spPr>
          <a:xfrm>
            <a:off x="2719286" y="5060647"/>
            <a:ext cx="1419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Rajamani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Sambasivan</a:t>
            </a: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Data Science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402F59-19C2-DC35-DBC8-CE69F6547B7C}"/>
              </a:ext>
            </a:extLst>
          </p:cNvPr>
          <p:cNvSpPr txBox="1"/>
          <p:nvPr/>
        </p:nvSpPr>
        <p:spPr>
          <a:xfrm>
            <a:off x="898263" y="5060647"/>
            <a:ext cx="1518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Wan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Norimah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Megat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Ahmad</a:t>
            </a: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Employee Digital Experience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AC1F1E-3928-ACE0-E159-F3989A2C0C16}"/>
              </a:ext>
            </a:extLst>
          </p:cNvPr>
          <p:cNvSpPr txBox="1"/>
          <p:nvPr/>
        </p:nvSpPr>
        <p:spPr>
          <a:xfrm>
            <a:off x="6123025" y="5060647"/>
            <a:ext cx="1924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Amir Bin Abdul Samad Yahya</a:t>
            </a: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Cyber Security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3D85F-A55B-817F-88F1-E4CAA0EFEAF6}"/>
              </a:ext>
            </a:extLst>
          </p:cNvPr>
          <p:cNvSpPr txBox="1"/>
          <p:nvPr/>
        </p:nvSpPr>
        <p:spPr>
          <a:xfrm>
            <a:off x="4605809" y="5060647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Datin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Habsah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Nordin</a:t>
            </a:r>
            <a:endParaRPr lang="en-US" sz="105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Enterprise Data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FE53E8DB-7A4E-A5AB-170A-238DACDD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47" y="4086787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FB49A3-E450-2621-DC45-78109D29B246}"/>
              </a:ext>
            </a:extLst>
          </p:cNvPr>
          <p:cNvSpPr txBox="1"/>
          <p:nvPr/>
        </p:nvSpPr>
        <p:spPr>
          <a:xfrm>
            <a:off x="8215934" y="5060647"/>
            <a:ext cx="14192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Toh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Yen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of Platform Services</a:t>
            </a:r>
          </a:p>
        </p:txBody>
      </p:sp>
      <p:pic>
        <p:nvPicPr>
          <p:cNvPr id="10244" name="Picture 4" descr="image">
            <a:extLst>
              <a:ext uri="{FF2B5EF4-FFF2-40B4-BE49-F238E27FC236}">
                <a16:creationId xmlns:a16="http://schemas.microsoft.com/office/drawing/2014/main" id="{420E4A34-3381-FABA-11E2-98806E60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808" y="4086787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FCDC3B-82B5-7333-687F-6731468C3834}"/>
              </a:ext>
            </a:extLst>
          </p:cNvPr>
          <p:cNvSpPr txBox="1"/>
          <p:nvPr/>
        </p:nvSpPr>
        <p:spPr>
          <a:xfrm>
            <a:off x="9942797" y="5060647"/>
            <a:ext cx="1604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Zulkarnain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 M Ghazali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of Technical Project Delivery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50B5CF-3F4A-59A6-A2DB-092DAD007527}"/>
              </a:ext>
            </a:extLst>
          </p:cNvPr>
          <p:cNvCxnSpPr>
            <a:stCxn id="2056" idx="4"/>
            <a:endCxn id="2062" idx="0"/>
          </p:cNvCxnSpPr>
          <p:nvPr/>
        </p:nvCxnSpPr>
        <p:spPr>
          <a:xfrm>
            <a:off x="6102350" y="2209800"/>
            <a:ext cx="0" cy="39111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76392-3AB6-4D74-B7F1-597CCBF5A774}"/>
              </a:ext>
            </a:extLst>
          </p:cNvPr>
          <p:cNvCxnSpPr>
            <a:cxnSpLocks/>
          </p:cNvCxnSpPr>
          <p:nvPr/>
        </p:nvCxnSpPr>
        <p:spPr>
          <a:xfrm>
            <a:off x="1657671" y="3784922"/>
            <a:ext cx="9095210" cy="0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1214F-5887-EC82-600C-96CE77DF5458}"/>
              </a:ext>
            </a:extLst>
          </p:cNvPr>
          <p:cNvCxnSpPr>
            <a:cxnSpLocks/>
            <a:endCxn id="2066" idx="0"/>
          </p:cNvCxnSpPr>
          <p:nvPr/>
        </p:nvCxnSpPr>
        <p:spPr>
          <a:xfrm>
            <a:off x="1657671" y="3784922"/>
            <a:ext cx="0" cy="3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B76F75-7F32-EF36-4E8A-E975B5DB705B}"/>
              </a:ext>
            </a:extLst>
          </p:cNvPr>
          <p:cNvCxnSpPr>
            <a:cxnSpLocks/>
          </p:cNvCxnSpPr>
          <p:nvPr/>
        </p:nvCxnSpPr>
        <p:spPr>
          <a:xfrm>
            <a:off x="3453676" y="3776241"/>
            <a:ext cx="0" cy="31054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A20CD-D428-9401-4A30-77BB133FE876}"/>
              </a:ext>
            </a:extLst>
          </p:cNvPr>
          <p:cNvCxnSpPr>
            <a:cxnSpLocks/>
          </p:cNvCxnSpPr>
          <p:nvPr/>
        </p:nvCxnSpPr>
        <p:spPr>
          <a:xfrm>
            <a:off x="5282476" y="3784922"/>
            <a:ext cx="0" cy="31054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C36D9E-1376-49B4-1E64-D27B4B4FDD6A}"/>
              </a:ext>
            </a:extLst>
          </p:cNvPr>
          <p:cNvCxnSpPr>
            <a:cxnSpLocks/>
          </p:cNvCxnSpPr>
          <p:nvPr/>
        </p:nvCxnSpPr>
        <p:spPr>
          <a:xfrm>
            <a:off x="7111276" y="3784922"/>
            <a:ext cx="0" cy="31054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59CFE6-B3AE-E1B6-9498-41C300891A6D}"/>
              </a:ext>
            </a:extLst>
          </p:cNvPr>
          <p:cNvCxnSpPr>
            <a:cxnSpLocks/>
          </p:cNvCxnSpPr>
          <p:nvPr/>
        </p:nvCxnSpPr>
        <p:spPr>
          <a:xfrm>
            <a:off x="8916927" y="3776241"/>
            <a:ext cx="0" cy="31054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11977-4BC9-5C92-E002-84F05215FE44}"/>
              </a:ext>
            </a:extLst>
          </p:cNvPr>
          <p:cNvCxnSpPr>
            <a:cxnSpLocks/>
          </p:cNvCxnSpPr>
          <p:nvPr/>
        </p:nvCxnSpPr>
        <p:spPr>
          <a:xfrm>
            <a:off x="10752881" y="3776241"/>
            <a:ext cx="0" cy="31054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D596D4-F9FA-4EF4-4BD2-CFA09562056D}"/>
              </a:ext>
            </a:extLst>
          </p:cNvPr>
          <p:cNvCxnSpPr>
            <a:stCxn id="2062" idx="4"/>
          </p:cNvCxnSpPr>
          <p:nvPr/>
        </p:nvCxnSpPr>
        <p:spPr>
          <a:xfrm>
            <a:off x="6102350" y="3515316"/>
            <a:ext cx="0" cy="269606"/>
          </a:xfrm>
          <a:prstGeom prst="line">
            <a:avLst/>
          </a:prstGeom>
          <a:ln w="19050">
            <a:solidFill>
              <a:srgbClr val="00B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2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4A50F-23A9-7143-9748-5C0CC0FA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7669C-65C2-AA43-9B69-4C08575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B1A9"/>
                </a:solidFill>
                <a:latin typeface="Segoe UI"/>
                <a:cs typeface="Segoe UI"/>
              </a:rPr>
              <a:t>Enterprise Data</a:t>
            </a:r>
            <a:r>
              <a:rPr lang="en-US">
                <a:solidFill>
                  <a:srgbClr val="00B1A9"/>
                </a:solidFill>
                <a:latin typeface="Museo Sans 900"/>
                <a:cs typeface="Arial"/>
              </a:rPr>
              <a:t> Organization Structure</a:t>
            </a:r>
            <a:endParaRPr lang="en-US" err="1">
              <a:latin typeface="Museo Sans 900"/>
              <a:cs typeface="Arial"/>
            </a:endParaRPr>
          </a:p>
        </p:txBody>
      </p:sp>
      <p:pic>
        <p:nvPicPr>
          <p:cNvPr id="2070" name="Picture 22" descr="image">
            <a:extLst>
              <a:ext uri="{FF2B5EF4-FFF2-40B4-BE49-F238E27FC236}">
                <a16:creationId xmlns:a16="http://schemas.microsoft.com/office/drawing/2014/main" id="{6946C219-D660-BDB7-937C-F9672CA7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20271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13D85F-A55B-817F-88F1-E4CAA0EFEAF6}"/>
              </a:ext>
            </a:extLst>
          </p:cNvPr>
          <p:cNvSpPr txBox="1"/>
          <p:nvPr/>
        </p:nvSpPr>
        <p:spPr>
          <a:xfrm>
            <a:off x="4981575" y="1764486"/>
            <a:ext cx="1924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Datin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Habsah</a:t>
            </a:r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err="1">
                <a:latin typeface="Arial" panose="020B0604020202020204" pitchFamily="34" charset="0"/>
                <a:cs typeface="Arial" panose="020B0604020202020204" pitchFamily="34" charset="0"/>
              </a:rPr>
              <a:t>Nordin</a:t>
            </a:r>
            <a:endParaRPr lang="en-US" sz="105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Enterprise Data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67B0E5D-A804-8A5E-AACD-A6355093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00" y="289560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3575262A-9108-8560-B5FB-2C504354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30" y="1544851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AD04F20E-CDB5-DB0C-D7F2-2C55531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652" y="289560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">
            <a:extLst>
              <a:ext uri="{FF2B5EF4-FFF2-40B4-BE49-F238E27FC236}">
                <a16:creationId xmlns:a16="http://schemas.microsoft.com/office/drawing/2014/main" id="{E77497EB-5643-FA9A-8041-C9A15B56B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50" y="289560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">
            <a:extLst>
              <a:ext uri="{FF2B5EF4-FFF2-40B4-BE49-F238E27FC236}">
                <a16:creationId xmlns:a16="http://schemas.microsoft.com/office/drawing/2014/main" id="{DFDA2C19-9607-5898-0700-CE618B1E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48" y="287689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">
            <a:extLst>
              <a:ext uri="{FF2B5EF4-FFF2-40B4-BE49-F238E27FC236}">
                <a16:creationId xmlns:a16="http://schemas.microsoft.com/office/drawing/2014/main" id="{45C609A0-44E0-DA4E-E417-569C9670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2" y="4666129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">
            <a:extLst>
              <a:ext uri="{FF2B5EF4-FFF2-40B4-BE49-F238E27FC236}">
                <a16:creationId xmlns:a16="http://schemas.microsoft.com/office/drawing/2014/main" id="{2ECA9D5B-8CA6-9020-7633-17FFDF4A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66129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">
            <a:extLst>
              <a:ext uri="{FF2B5EF4-FFF2-40B4-BE49-F238E27FC236}">
                <a16:creationId xmlns:a16="http://schemas.microsoft.com/office/drawing/2014/main" id="{9A682055-A433-10FC-239C-84EB5658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66129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">
            <a:extLst>
              <a:ext uri="{FF2B5EF4-FFF2-40B4-BE49-F238E27FC236}">
                <a16:creationId xmlns:a16="http://schemas.microsoft.com/office/drawing/2014/main" id="{18A527FE-E23D-903C-0A07-C76AA810A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666129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">
            <a:extLst>
              <a:ext uri="{FF2B5EF4-FFF2-40B4-BE49-F238E27FC236}">
                <a16:creationId xmlns:a16="http://schemas.microsoft.com/office/drawing/2014/main" id="{48BE7C43-0FBA-5D19-E0D6-18C481967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4666129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F912D-6AB0-E4A9-DA61-66A922E35BCF}"/>
              </a:ext>
            </a:extLst>
          </p:cNvPr>
          <p:cNvSpPr txBox="1"/>
          <p:nvPr/>
        </p:nvSpPr>
        <p:spPr>
          <a:xfrm>
            <a:off x="8747830" y="1813301"/>
            <a:ext cx="1924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Sofia Saida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Sharifuddin</a:t>
            </a:r>
            <a:endParaRPr lang="en-US" sz="1050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Secretary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09C9-9502-6B2E-F3DF-F879742DB7DF}"/>
              </a:ext>
            </a:extLst>
          </p:cNvPr>
          <p:cNvSpPr txBox="1"/>
          <p:nvPr/>
        </p:nvSpPr>
        <p:spPr>
          <a:xfrm>
            <a:off x="9553575" y="5595538"/>
            <a:ext cx="1924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Aizal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Fazlan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 Hamzah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Policy &amp; Governance)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69B82-FDE9-B1F8-7514-F630EF28E460}"/>
              </a:ext>
            </a:extLst>
          </p:cNvPr>
          <p:cNvSpPr txBox="1"/>
          <p:nvPr/>
        </p:nvSpPr>
        <p:spPr>
          <a:xfrm>
            <a:off x="3571024" y="3813502"/>
            <a:ext cx="2296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Lena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Boey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Wei Lin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Policy &amp; Governance)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390A4-05BD-465A-E79B-2B90DF2CB2B0}"/>
              </a:ext>
            </a:extLst>
          </p:cNvPr>
          <p:cNvSpPr txBox="1"/>
          <p:nvPr/>
        </p:nvSpPr>
        <p:spPr>
          <a:xfrm>
            <a:off x="5857040" y="3834226"/>
            <a:ext cx="23378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 Yi Shin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Strategy &amp; Performance)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B14EF-72E0-99CE-3C27-D4C6A35105B4}"/>
              </a:ext>
            </a:extLst>
          </p:cNvPr>
          <p:cNvSpPr txBox="1"/>
          <p:nvPr/>
        </p:nvSpPr>
        <p:spPr>
          <a:xfrm>
            <a:off x="8381023" y="3813502"/>
            <a:ext cx="1924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 Asri B Ismail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Delivery)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18FF5-F968-B4E8-DE42-7DDF997C95AB}"/>
              </a:ext>
            </a:extLst>
          </p:cNvPr>
          <p:cNvSpPr txBox="1"/>
          <p:nvPr/>
        </p:nvSpPr>
        <p:spPr>
          <a:xfrm>
            <a:off x="405557" y="5580529"/>
            <a:ext cx="1924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 Fairuz B Rosli A</a:t>
            </a:r>
          </a:p>
          <a:p>
            <a:pPr algn="ctr"/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Head of Enterprise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78C97-8223-B28B-C52F-40F984619ED1}"/>
              </a:ext>
            </a:extLst>
          </p:cNvPr>
          <p:cNvSpPr txBox="1"/>
          <p:nvPr/>
        </p:nvSpPr>
        <p:spPr>
          <a:xfrm>
            <a:off x="2695575" y="5580529"/>
            <a:ext cx="1924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 Azril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Ridzhie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 Ku Ahmad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Strategy &amp; Performance)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B477D-7814-C7D9-1475-D78E908C08E9}"/>
              </a:ext>
            </a:extLst>
          </p:cNvPr>
          <p:cNvSpPr txBox="1"/>
          <p:nvPr/>
        </p:nvSpPr>
        <p:spPr>
          <a:xfrm>
            <a:off x="4981575" y="5601381"/>
            <a:ext cx="1924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Zulqarnain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Ali - Ts.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</a:t>
            </a:r>
            <a:r>
              <a:rPr lang="en-US" sz="105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Management)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CBB43-B835-389A-1394-84E79361E3C1}"/>
              </a:ext>
            </a:extLst>
          </p:cNvPr>
          <p:cNvSpPr txBox="1"/>
          <p:nvPr/>
        </p:nvSpPr>
        <p:spPr>
          <a:xfrm>
            <a:off x="7268974" y="5595538"/>
            <a:ext cx="1924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Danhadi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 Hamzah</a:t>
            </a:r>
          </a:p>
          <a:p>
            <a:pPr algn="ctr"/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 (Data </a:t>
            </a:r>
            <a:r>
              <a:rPr lang="en-US" sz="105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sz="105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Management)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F63370-0E53-841C-D504-14E44529AF73}"/>
              </a:ext>
            </a:extLst>
          </p:cNvPr>
          <p:cNvSpPr txBox="1"/>
          <p:nvPr/>
        </p:nvSpPr>
        <p:spPr>
          <a:xfrm>
            <a:off x="1492413" y="3810000"/>
            <a:ext cx="1924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Zohairen</a:t>
            </a:r>
            <a:r>
              <a:rPr lang="en-US" sz="105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 Muhamad Sori</a:t>
            </a:r>
          </a:p>
          <a:p>
            <a:pPr algn="ctr"/>
            <a:r>
              <a:rPr lang="en-US" sz="1050" b="0" i="0">
                <a:effectLst/>
                <a:latin typeface="Segoe UI" panose="020B0502040204020203" pitchFamily="34" charset="0"/>
              </a:rPr>
              <a:t>Head (Knowledge Management)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B7EA76-5485-2AC6-6641-19C6C7BD2C27}"/>
              </a:ext>
            </a:extLst>
          </p:cNvPr>
          <p:cNvCxnSpPr>
            <a:cxnSpLocks/>
          </p:cNvCxnSpPr>
          <p:nvPr/>
        </p:nvCxnSpPr>
        <p:spPr>
          <a:xfrm>
            <a:off x="1367582" y="4410636"/>
            <a:ext cx="918387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30BDDC-54DD-4DBD-7BFA-76EDC477CA9C}"/>
              </a:ext>
            </a:extLst>
          </p:cNvPr>
          <p:cNvCxnSpPr>
            <a:endCxn id="3086" idx="0"/>
          </p:cNvCxnSpPr>
          <p:nvPr/>
        </p:nvCxnSpPr>
        <p:spPr>
          <a:xfrm>
            <a:off x="1367582" y="4410636"/>
            <a:ext cx="0" cy="2554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E6788A3-D6E8-6EFA-E95C-54AA6837DD45}"/>
              </a:ext>
            </a:extLst>
          </p:cNvPr>
          <p:cNvCxnSpPr/>
          <p:nvPr/>
        </p:nvCxnSpPr>
        <p:spPr>
          <a:xfrm>
            <a:off x="3644618" y="4410636"/>
            <a:ext cx="0" cy="2554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ED0D1F-72C8-CB85-D588-D592BE20F8F0}"/>
              </a:ext>
            </a:extLst>
          </p:cNvPr>
          <p:cNvCxnSpPr>
            <a:cxnSpLocks/>
          </p:cNvCxnSpPr>
          <p:nvPr/>
        </p:nvCxnSpPr>
        <p:spPr>
          <a:xfrm>
            <a:off x="8194860" y="4410636"/>
            <a:ext cx="0" cy="2554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88C245-6F77-F2C3-2803-FB58A167C801}"/>
              </a:ext>
            </a:extLst>
          </p:cNvPr>
          <p:cNvCxnSpPr/>
          <p:nvPr/>
        </p:nvCxnSpPr>
        <p:spPr>
          <a:xfrm>
            <a:off x="10551459" y="4410636"/>
            <a:ext cx="0" cy="2554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02BD73-742C-2924-545F-8A4B9119AAB7}"/>
              </a:ext>
            </a:extLst>
          </p:cNvPr>
          <p:cNvCxnSpPr>
            <a:cxnSpLocks/>
            <a:stCxn id="31" idx="2"/>
            <a:endCxn id="3092" idx="0"/>
          </p:cNvCxnSpPr>
          <p:nvPr/>
        </p:nvCxnSpPr>
        <p:spPr>
          <a:xfrm>
            <a:off x="5943600" y="2179984"/>
            <a:ext cx="0" cy="248614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EE0FBF-111F-35A7-2B74-825A83688E5B}"/>
              </a:ext>
            </a:extLst>
          </p:cNvPr>
          <p:cNvCxnSpPr>
            <a:cxnSpLocks/>
          </p:cNvCxnSpPr>
          <p:nvPr/>
        </p:nvCxnSpPr>
        <p:spPr>
          <a:xfrm>
            <a:off x="2506100" y="2608060"/>
            <a:ext cx="6808229" cy="67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BAB281-D3FD-FAB7-AA2E-11F8F6D71B2E}"/>
              </a:ext>
            </a:extLst>
          </p:cNvPr>
          <p:cNvCxnSpPr>
            <a:cxnSpLocks/>
            <a:endCxn id="3074" idx="0"/>
          </p:cNvCxnSpPr>
          <p:nvPr/>
        </p:nvCxnSpPr>
        <p:spPr>
          <a:xfrm>
            <a:off x="2506100" y="2608060"/>
            <a:ext cx="0" cy="28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29B54DFB-D06A-B091-043E-6E3F5C37428E}"/>
              </a:ext>
            </a:extLst>
          </p:cNvPr>
          <p:cNvCxnSpPr>
            <a:cxnSpLocks/>
          </p:cNvCxnSpPr>
          <p:nvPr/>
        </p:nvCxnSpPr>
        <p:spPr>
          <a:xfrm>
            <a:off x="4633537" y="2608060"/>
            <a:ext cx="0" cy="28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BAA0981E-8125-F59E-BC9E-B5A87DAC0131}"/>
              </a:ext>
            </a:extLst>
          </p:cNvPr>
          <p:cNvCxnSpPr>
            <a:cxnSpLocks/>
          </p:cNvCxnSpPr>
          <p:nvPr/>
        </p:nvCxnSpPr>
        <p:spPr>
          <a:xfrm>
            <a:off x="6979488" y="2608060"/>
            <a:ext cx="0" cy="28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686B4A8D-B8EE-B691-4398-76D4B7F21BA6}"/>
              </a:ext>
            </a:extLst>
          </p:cNvPr>
          <p:cNvCxnSpPr>
            <a:cxnSpLocks/>
          </p:cNvCxnSpPr>
          <p:nvPr/>
        </p:nvCxnSpPr>
        <p:spPr>
          <a:xfrm>
            <a:off x="9310311" y="2608060"/>
            <a:ext cx="0" cy="28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1638B1EA-EA78-D13F-601A-CF0E0E3ED0E7}"/>
              </a:ext>
            </a:extLst>
          </p:cNvPr>
          <p:cNvCxnSpPr>
            <a:endCxn id="3076" idx="3"/>
          </p:cNvCxnSpPr>
          <p:nvPr/>
        </p:nvCxnSpPr>
        <p:spPr>
          <a:xfrm flipV="1">
            <a:off x="5943600" y="2325340"/>
            <a:ext cx="2023741" cy="54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Rectangle: Rounded Corners 2053">
            <a:extLst>
              <a:ext uri="{FF2B5EF4-FFF2-40B4-BE49-F238E27FC236}">
                <a16:creationId xmlns:a16="http://schemas.microsoft.com/office/drawing/2014/main" id="{0E096666-3B99-4CD8-F664-798AC4F4B4B3}"/>
              </a:ext>
            </a:extLst>
          </p:cNvPr>
          <p:cNvSpPr/>
          <p:nvPr/>
        </p:nvSpPr>
        <p:spPr>
          <a:xfrm>
            <a:off x="1197253" y="1085074"/>
            <a:ext cx="2052918" cy="719607"/>
          </a:xfrm>
          <a:prstGeom prst="roundRect">
            <a:avLst/>
          </a:prstGeom>
          <a:solidFill>
            <a:srgbClr val="7030A0">
              <a:alpha val="10000"/>
            </a:srgbClr>
          </a:solidFill>
          <a:ln w="19050" cap="flat" cmpd="sng" algn="ctr">
            <a:solidFill>
              <a:srgbClr val="763F98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7030A0">
                <a:alpha val="16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Data Leadership Team</a:t>
            </a:r>
          </a:p>
        </p:txBody>
      </p:sp>
    </p:spTree>
    <p:extLst>
      <p:ext uri="{BB962C8B-B14F-4D97-AF65-F5344CB8AC3E}">
        <p14:creationId xmlns:p14="http://schemas.microsoft.com/office/powerpoint/2010/main" val="278810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7398E08-8720-FFC2-E3C2-EDC58BCA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085170"/>
            <a:ext cx="4638675" cy="4143375"/>
          </a:xfrm>
          <a:prstGeom prst="rect">
            <a:avLst/>
          </a:prstGeom>
        </p:spPr>
      </p:pic>
      <p:pic>
        <p:nvPicPr>
          <p:cNvPr id="6" name="Picture 5" descr="A screenshot of a black box with white text&#10;&#10;Description automatically generated">
            <a:extLst>
              <a:ext uri="{FF2B5EF4-FFF2-40B4-BE49-F238E27FC236}">
                <a16:creationId xmlns:a16="http://schemas.microsoft.com/office/drawing/2014/main" id="{498AA175-6208-3333-5BEC-CE371971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871663"/>
            <a:ext cx="4772025" cy="311467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F8C6AC5-4E8A-EEB6-6C03-8966D5A1CEA5}"/>
              </a:ext>
            </a:extLst>
          </p:cNvPr>
          <p:cNvCxnSpPr/>
          <p:nvPr/>
        </p:nvCxnSpPr>
        <p:spPr>
          <a:xfrm flipV="1">
            <a:off x="4424018" y="1544982"/>
            <a:ext cx="2537790" cy="4121425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DFECE-25DF-FB39-F491-8D6A8CA4E0E1}"/>
              </a:ext>
            </a:extLst>
          </p:cNvPr>
          <p:cNvCxnSpPr/>
          <p:nvPr/>
        </p:nvCxnSpPr>
        <p:spPr>
          <a:xfrm>
            <a:off x="4423326" y="5215165"/>
            <a:ext cx="1385" cy="46272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EFB8D-B046-BA29-E562-588C6FF52EFA}"/>
              </a:ext>
            </a:extLst>
          </p:cNvPr>
          <p:cNvCxnSpPr>
            <a:cxnSpLocks/>
          </p:cNvCxnSpPr>
          <p:nvPr/>
        </p:nvCxnSpPr>
        <p:spPr>
          <a:xfrm flipH="1">
            <a:off x="6953420" y="1547849"/>
            <a:ext cx="2209" cy="32875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9487F8E-3429-CF8D-5B88-690718E9FD16}"/>
              </a:ext>
            </a:extLst>
          </p:cNvPr>
          <p:cNvSpPr/>
          <p:nvPr/>
        </p:nvSpPr>
        <p:spPr>
          <a:xfrm>
            <a:off x="1612945" y="1771669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7792661-6BE6-CCB9-77FA-17C019A3DFF8}"/>
              </a:ext>
            </a:extLst>
          </p:cNvPr>
          <p:cNvSpPr/>
          <p:nvPr/>
        </p:nvSpPr>
        <p:spPr>
          <a:xfrm>
            <a:off x="1612945" y="2792461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8147AF9-3FFA-F164-F819-C13401975D47}"/>
              </a:ext>
            </a:extLst>
          </p:cNvPr>
          <p:cNvSpPr/>
          <p:nvPr/>
        </p:nvSpPr>
        <p:spPr>
          <a:xfrm>
            <a:off x="1612945" y="3820442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65971D1-B45B-FA5D-A6B2-93AA549E662E}"/>
              </a:ext>
            </a:extLst>
          </p:cNvPr>
          <p:cNvSpPr/>
          <p:nvPr/>
        </p:nvSpPr>
        <p:spPr>
          <a:xfrm>
            <a:off x="1612944" y="4841234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26888B0-9B5E-59F8-583F-C1092038036A}"/>
              </a:ext>
            </a:extLst>
          </p:cNvPr>
          <p:cNvSpPr/>
          <p:nvPr/>
        </p:nvSpPr>
        <p:spPr>
          <a:xfrm>
            <a:off x="7043992" y="2530074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3BBB22C-834B-EC84-9933-2798F53D2E5C}"/>
              </a:ext>
            </a:extLst>
          </p:cNvPr>
          <p:cNvSpPr/>
          <p:nvPr/>
        </p:nvSpPr>
        <p:spPr>
          <a:xfrm>
            <a:off x="7043992" y="3554460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101E0EF8-6816-C522-3A53-A6C48E4C6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" t="4082" r="-2087" b="12245"/>
          <a:stretch/>
        </p:blipFill>
        <p:spPr>
          <a:xfrm>
            <a:off x="6633496" y="4192213"/>
            <a:ext cx="565637" cy="6168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630FCA8-E422-2C95-AC7C-36F02587CF75}"/>
              </a:ext>
            </a:extLst>
          </p:cNvPr>
          <p:cNvSpPr/>
          <p:nvPr/>
        </p:nvSpPr>
        <p:spPr>
          <a:xfrm>
            <a:off x="7043991" y="4571660"/>
            <a:ext cx="163925" cy="16410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0A3165D-6A5C-D761-2B1F-7F525711CCCF}"/>
              </a:ext>
            </a:extLst>
          </p:cNvPr>
          <p:cNvSpPr txBox="1">
            <a:spLocks/>
          </p:cNvSpPr>
          <p:nvPr/>
        </p:nvSpPr>
        <p:spPr>
          <a:xfrm>
            <a:off x="528638" y="210149"/>
            <a:ext cx="11147425" cy="6378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00B1A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Museo Sans 900"/>
                <a:cs typeface="Arial"/>
              </a:rPr>
              <a:t>Organization Structure Summary</a:t>
            </a:r>
            <a:endParaRPr lang="en-US" err="1">
              <a:latin typeface="Museo Sans 90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71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C555398-E561-2539-D504-72338701B1C5}"/>
              </a:ext>
            </a:extLst>
          </p:cNvPr>
          <p:cNvSpPr/>
          <p:nvPr/>
        </p:nvSpPr>
        <p:spPr>
          <a:xfrm>
            <a:off x="6045020" y="841822"/>
            <a:ext cx="6557492" cy="5462788"/>
          </a:xfrm>
          <a:prstGeom prst="ellipse">
            <a:avLst/>
          </a:prstGeom>
          <a:solidFill>
            <a:srgbClr val="00A19C"/>
          </a:solidFill>
          <a:effectLst>
            <a:outerShdw blurRad="63500" dist="38100" dir="2700000">
              <a:srgbClr val="000000">
                <a:alpha val="49000"/>
              </a:srgbClr>
            </a:outerShdw>
            <a:reflection stA="4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7ADB4-4A7D-AC02-4E10-63C6DBECF14A}"/>
              </a:ext>
            </a:extLst>
          </p:cNvPr>
          <p:cNvSpPr/>
          <p:nvPr/>
        </p:nvSpPr>
        <p:spPr>
          <a:xfrm>
            <a:off x="-147571" y="841822"/>
            <a:ext cx="6825801" cy="5462788"/>
          </a:xfrm>
          <a:prstGeom prst="ellipse">
            <a:avLst/>
          </a:prstGeom>
          <a:solidFill>
            <a:srgbClr val="00A19C"/>
          </a:solidFill>
          <a:effectLst>
            <a:outerShdw blurRad="63500" dist="38100" dir="2700000">
              <a:srgbClr val="000000">
                <a:alpha val="49000"/>
              </a:srgbClr>
            </a:outerShdw>
            <a:reflection stA="4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48AE2F50-0A6A-FDFC-8621-A2D03206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282" y="302986"/>
            <a:ext cx="1505435" cy="63788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solidFill>
                  <a:srgbClr val="00B1A9"/>
                </a:solidFill>
              </a:rPr>
              <a:t>Tasks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F92CC6-CA41-48BF-6618-461BD76E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40" y="6307137"/>
            <a:ext cx="184069" cy="365125"/>
          </a:xfrm>
        </p:spPr>
        <p:txBody>
          <a:bodyPr/>
          <a:lstStyle/>
          <a:p>
            <a:fld id="{F595E21E-DEBA-8F42-9C16-77733D726770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F2BC52-CCB3-EF78-A229-B028020D3A0F}"/>
              </a:ext>
            </a:extLst>
          </p:cNvPr>
          <p:cNvSpPr/>
          <p:nvPr/>
        </p:nvSpPr>
        <p:spPr>
          <a:xfrm>
            <a:off x="2114063" y="3472838"/>
            <a:ext cx="2518392" cy="63788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NEBULA – Upstream (Unstructured Data)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55442F-A917-54E8-6EBB-3E0AB5BF1119}"/>
              </a:ext>
            </a:extLst>
          </p:cNvPr>
          <p:cNvSpPr/>
          <p:nvPr/>
        </p:nvSpPr>
        <p:spPr>
          <a:xfrm>
            <a:off x="8525833" y="3322584"/>
            <a:ext cx="1695936" cy="113318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CDE Advisor</a:t>
            </a:r>
          </a:p>
          <a:p>
            <a:pPr algn="ctr"/>
            <a:r>
              <a:rPr lang="en-US" b="1">
                <a:solidFill>
                  <a:srgbClr val="FFFFFF"/>
                </a:solidFill>
              </a:rPr>
              <a:t>(Structured Data)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11FEE0-81A9-8BFE-266F-9AC9C8D07B1B}"/>
              </a:ext>
            </a:extLst>
          </p:cNvPr>
          <p:cNvSpPr/>
          <p:nvPr/>
        </p:nvSpPr>
        <p:spPr>
          <a:xfrm>
            <a:off x="977300" y="2312060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Image Processing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DA9F6F-AE58-1C09-2661-7FF466F3CA6D}"/>
              </a:ext>
            </a:extLst>
          </p:cNvPr>
          <p:cNvSpPr/>
          <p:nvPr/>
        </p:nvSpPr>
        <p:spPr>
          <a:xfrm>
            <a:off x="2578574" y="1603722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Regular Expression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FFCDFE-EF0C-119A-F10D-3FA87FE84355}"/>
              </a:ext>
            </a:extLst>
          </p:cNvPr>
          <p:cNvSpPr/>
          <p:nvPr/>
        </p:nvSpPr>
        <p:spPr>
          <a:xfrm>
            <a:off x="4855988" y="3003753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Data Dictionary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E66EEA-C04B-CC4B-D5B4-6620DD325191}"/>
              </a:ext>
            </a:extLst>
          </p:cNvPr>
          <p:cNvSpPr/>
          <p:nvPr/>
        </p:nvSpPr>
        <p:spPr>
          <a:xfrm>
            <a:off x="3116242" y="4412536"/>
            <a:ext cx="1735543" cy="922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Model Training, Testing &amp; Validation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0945FF-B5FE-C438-6ABD-871711C1B302}"/>
              </a:ext>
            </a:extLst>
          </p:cNvPr>
          <p:cNvSpPr/>
          <p:nvPr/>
        </p:nvSpPr>
        <p:spPr>
          <a:xfrm>
            <a:off x="4855988" y="3745708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7DC5EA-BBBC-FBA3-2AAB-7809EC575E4C}"/>
              </a:ext>
            </a:extLst>
          </p:cNvPr>
          <p:cNvSpPr/>
          <p:nvPr/>
        </p:nvSpPr>
        <p:spPr>
          <a:xfrm>
            <a:off x="4061792" y="2315460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Data Discovery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677A1B-4F9B-E1AD-BF74-7F92287A742B}"/>
              </a:ext>
            </a:extLst>
          </p:cNvPr>
          <p:cNvSpPr/>
          <p:nvPr/>
        </p:nvSpPr>
        <p:spPr>
          <a:xfrm>
            <a:off x="10299884" y="3324305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Natural Language Processing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47BA898-A37A-BE9F-B428-CFF602804F22}"/>
              </a:ext>
            </a:extLst>
          </p:cNvPr>
          <p:cNvSpPr/>
          <p:nvPr/>
        </p:nvSpPr>
        <p:spPr>
          <a:xfrm>
            <a:off x="7596901" y="2386185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BF8B5A-9360-D4D1-7BDB-6C0F0F5BC17B}"/>
              </a:ext>
            </a:extLst>
          </p:cNvPr>
          <p:cNvSpPr/>
          <p:nvPr/>
        </p:nvSpPr>
        <p:spPr>
          <a:xfrm>
            <a:off x="6831353" y="3317165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OpenAI Model Training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F20B1A2-6FFD-57D4-D0E4-87C868AC0907}"/>
              </a:ext>
            </a:extLst>
          </p:cNvPr>
          <p:cNvSpPr/>
          <p:nvPr/>
        </p:nvSpPr>
        <p:spPr>
          <a:xfrm>
            <a:off x="8639404" y="4691147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Model Testing &amp; Parameter Tuning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C0D7EB-D5C4-95F9-8777-BB65010E717D}"/>
              </a:ext>
            </a:extLst>
          </p:cNvPr>
          <p:cNvSpPr/>
          <p:nvPr/>
        </p:nvSpPr>
        <p:spPr>
          <a:xfrm>
            <a:off x="279693" y="3057414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Figure Masking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26EC53-05A3-B8FC-44A4-06DEA037997E}"/>
              </a:ext>
            </a:extLst>
          </p:cNvPr>
          <p:cNvSpPr/>
          <p:nvPr/>
        </p:nvSpPr>
        <p:spPr>
          <a:xfrm>
            <a:off x="279693" y="3814499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Contour Identification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65B1B3-C888-BA79-A6DA-654873FEE76D}"/>
              </a:ext>
            </a:extLst>
          </p:cNvPr>
          <p:cNvSpPr/>
          <p:nvPr/>
        </p:nvSpPr>
        <p:spPr>
          <a:xfrm>
            <a:off x="1320736" y="4554000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Image Splitting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5E7A78-800F-E1DB-78E4-AF39E99C98B0}"/>
              </a:ext>
            </a:extLst>
          </p:cNvPr>
          <p:cNvSpPr/>
          <p:nvPr/>
        </p:nvSpPr>
        <p:spPr>
          <a:xfrm>
            <a:off x="9435777" y="2386185"/>
            <a:ext cx="1583094" cy="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Abbreviation Spellchecker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A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56964-96CE-17CB-6CE5-CD8FE20D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6840D-7F51-47E2-8EAC-13C32255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E21E-DEBA-8F42-9C16-77733D72677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9A25FD-2D07-FA31-4767-FA68CED7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108826"/>
            <a:ext cx="11147425" cy="63788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Unstructured Data (NEBULA)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DB4B7A6-62A9-A5BA-27C4-C51104F08CEB}"/>
              </a:ext>
            </a:extLst>
          </p:cNvPr>
          <p:cNvSpPr txBox="1">
            <a:spLocks/>
          </p:cNvSpPr>
          <p:nvPr/>
        </p:nvSpPr>
        <p:spPr>
          <a:xfrm>
            <a:off x="11271183" y="6489700"/>
            <a:ext cx="404879" cy="404254"/>
          </a:xfrm>
          <a:prstGeom prst="rect">
            <a:avLst/>
          </a:prstGeom>
        </p:spPr>
        <p:txBody>
          <a:bodyPr vert="horz" lIns="4680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00B1A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95E21E-DEBA-8F42-9C16-77733D726770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9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 Screen Size - Energy Asia Slide Removal.pptx" id="{BC832907-8696-4695-9762-546FA9A6D965}" vid="{CE4B033B-CEEF-4B3C-A27B-76ED7B568C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cbddd7-a4c2-4242-b0b3-5a070153dd0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2FEE2269A7724594CE5B30C6B2C5B5" ma:contentTypeVersion="16" ma:contentTypeDescription="Create a new document." ma:contentTypeScope="" ma:versionID="a9303cd8ba96db3d2616634d7028dbf6">
  <xsd:schema xmlns:xsd="http://www.w3.org/2001/XMLSchema" xmlns:xs="http://www.w3.org/2001/XMLSchema" xmlns:p="http://schemas.microsoft.com/office/2006/metadata/properties" xmlns:ns3="9f82e50f-617f-4c93-b1be-e41a3c2b4735" xmlns:ns4="e0cbddd7-a4c2-4242-b0b3-5a070153dd06" targetNamespace="http://schemas.microsoft.com/office/2006/metadata/properties" ma:root="true" ma:fieldsID="064b71713e8a0d9b283329b907a6b046" ns3:_="" ns4:_="">
    <xsd:import namespace="9f82e50f-617f-4c93-b1be-e41a3c2b4735"/>
    <xsd:import namespace="e0cbddd7-a4c2-4242-b0b3-5a070153dd0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e50f-617f-4c93-b1be-e41a3c2b47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bddd7-a4c2-4242-b0b3-5a070153dd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A1633-A6FC-4557-9FB1-999FF6A8E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5672B7-2EAA-4BB9-BF5E-DFAEC8EC7A5B}">
  <ds:schemaRefs>
    <ds:schemaRef ds:uri="9f82e50f-617f-4c93-b1be-e41a3c2b4735"/>
    <ds:schemaRef ds:uri="e0cbddd7-a4c2-4242-b0b3-5a070153dd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1FE03B-2698-48AD-B685-DE5F4D3A7F17}">
  <ds:schemaRefs>
    <ds:schemaRef ds:uri="9f82e50f-617f-4c93-b1be-e41a3c2b4735"/>
    <ds:schemaRef ds:uri="e0cbddd7-a4c2-4242-b0b3-5a070153dd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</TotalTime>
  <Words>1272</Words>
  <Application>Microsoft Office PowerPoint</Application>
  <PresentationFormat>Widescreen</PresentationFormat>
  <Paragraphs>315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Museo Sans 300</vt:lpstr>
      <vt:lpstr>Museo Sans 700</vt:lpstr>
      <vt:lpstr>Museo Sans 900</vt:lpstr>
      <vt:lpstr>Nunito</vt:lpstr>
      <vt:lpstr>Poppins SemiBold</vt:lpstr>
      <vt:lpstr>Segoe UI</vt:lpstr>
      <vt:lpstr>Verdana</vt:lpstr>
      <vt:lpstr>Office Theme</vt:lpstr>
      <vt:lpstr>Internship Site Visit</vt:lpstr>
      <vt:lpstr>Content Overview</vt:lpstr>
      <vt:lpstr>Internship background</vt:lpstr>
      <vt:lpstr>PowerPoint Presentation</vt:lpstr>
      <vt:lpstr>Petronas Digital Sdn Bhd Organization Structure</vt:lpstr>
      <vt:lpstr>Enterprise Data Organization Structure</vt:lpstr>
      <vt:lpstr>PowerPoint Presentation</vt:lpstr>
      <vt:lpstr>Tasks</vt:lpstr>
      <vt:lpstr>Unstructured Data (NEBULA)</vt:lpstr>
      <vt:lpstr>Introduction to Unstructured Data</vt:lpstr>
      <vt:lpstr>High level process of unstructured data enablement with EDH via Azure Cognitive Services </vt:lpstr>
      <vt:lpstr>NEBULA Solutions &amp; Capabilities</vt:lpstr>
      <vt:lpstr>Within product development, my duties as a NEBULA data analyst include:</vt:lpstr>
      <vt:lpstr>Structured Data (CDE Advisor)</vt:lpstr>
      <vt:lpstr>Background</vt:lpstr>
      <vt:lpstr>Background</vt:lpstr>
      <vt:lpstr>PowerPoint Presentation</vt:lpstr>
      <vt:lpstr>Business Pain Points</vt:lpstr>
      <vt:lpstr>PowerPoint Presentation</vt:lpstr>
      <vt:lpstr>PowerPoint Presentation</vt:lpstr>
      <vt:lpstr>PowerPoint Presentation</vt:lpstr>
      <vt:lpstr>PowerPoint Presentation</vt:lpstr>
      <vt:lpstr>Lesson Learnt</vt:lpstr>
      <vt:lpstr>PowerPoint Presentation</vt:lpstr>
      <vt:lpstr>CDE Advisor Manual</vt:lpstr>
      <vt:lpstr>CDE Advisor Manual</vt:lpstr>
      <vt:lpstr>CDE Advisor Manual</vt:lpstr>
      <vt:lpstr>CDE Advisor Manual</vt:lpstr>
      <vt:lpstr>CDE Advisor Manual</vt:lpstr>
      <vt:lpstr>CDE Advisor Manual</vt:lpstr>
      <vt:lpstr>CDE Advisor Manual</vt:lpstr>
      <vt:lpstr>CDE Advisor Manual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CDE Classification</dc:title>
  <dc:creator>M Zarif Wafiy (ED-DEL/DIGITAL)</dc:creator>
  <cp:lastModifiedBy>M Zarif Wafiy (ED-DEL/DIGITAL)</cp:lastModifiedBy>
  <cp:revision>1</cp:revision>
  <dcterms:created xsi:type="dcterms:W3CDTF">2023-10-03T01:40:47Z</dcterms:created>
  <dcterms:modified xsi:type="dcterms:W3CDTF">2024-01-12T01:48:38Z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03ad7b2-93d4-41e9-a098-b1febc82f3d0_Enabled">
    <vt:lpwstr>true</vt:lpwstr>
  </property>
  <property fmtid="{D5CDD505-2E9C-101B-9397-08002B2CF9AE}" pid="3" name="MSIP_Label_c03ad7b2-93d4-41e9-a098-b1febc82f3d0_SetDate">
    <vt:lpwstr>2022-09-05T02:12:21Z</vt:lpwstr>
  </property>
  <property fmtid="{D5CDD505-2E9C-101B-9397-08002B2CF9AE}" pid="4" name="MSIP_Label_c03ad7b2-93d4-41e9-a098-b1febc82f3d0_Method">
    <vt:lpwstr>Standard</vt:lpwstr>
  </property>
  <property fmtid="{D5CDD505-2E9C-101B-9397-08002B2CF9AE}" pid="5" name="MSIP_Label_c03ad7b2-93d4-41e9-a098-b1febc82f3d0_Name">
    <vt:lpwstr>c03ad7b2-93d4-41e9-a098-b1febc82f3d0</vt:lpwstr>
  </property>
  <property fmtid="{D5CDD505-2E9C-101B-9397-08002B2CF9AE}" pid="6" name="MSIP_Label_c03ad7b2-93d4-41e9-a098-b1febc82f3d0_SiteId">
    <vt:lpwstr>3b2e8941-7948-4131-978a-b2dfc7295091</vt:lpwstr>
  </property>
  <property fmtid="{D5CDD505-2E9C-101B-9397-08002B2CF9AE}" pid="7" name="MSIP_Label_c03ad7b2-93d4-41e9-a098-b1febc82f3d0_ActionId">
    <vt:lpwstr>0254767d-c643-4a20-83f2-118038307151</vt:lpwstr>
  </property>
  <property fmtid="{D5CDD505-2E9C-101B-9397-08002B2CF9AE}" pid="8" name="MSIP_Label_c03ad7b2-93d4-41e9-a098-b1febc82f3d0_ContentBits">
    <vt:lpwstr>1</vt:lpwstr>
  </property>
  <property fmtid="{D5CDD505-2E9C-101B-9397-08002B2CF9AE}" pid="9" name="ContentTypeId">
    <vt:lpwstr>0x010100872FEE2269A7724594CE5B30C6B2C5B5</vt:lpwstr>
  </property>
</Properties>
</file>